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handoutMasterIdLst>
    <p:handoutMasterId r:id="rId25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6804025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c:style val="2"/>
  <c:chart>
    <c:autoTitleDeleted val="1"/>
    <c:plotArea>
      <c:layout>
        <c:manualLayout>
          <c:xMode val="edge"/>
          <c:yMode val="edge"/>
          <c:x val="4.8125000000000001E-2"/>
          <c:y val="9.5000000000000001E-2"/>
          <c:w val="0.81975000000000009"/>
          <c:h val="0.83833333333333337"/>
        </c:manualLayout>
      </c:layout>
      <c:barChart>
        <c:barDir val="col"/>
        <c:grouping val="clustered"/>
        <c:varyColors val="0"/>
        <c:ser>
          <c:idx val="0"/>
          <c:order val="0"/>
          <c:tx>
            <c:v>1 열</c:v>
          </c:tx>
          <c:spPr>
            <a:solidFill>
              <a:srgbClr val="004586"/>
            </a:solidFill>
            <a:ln>
              <a:noFill/>
            </a:ln>
          </c:spPr>
          <c:invertIfNegative val="0"/>
          <c:cat>
            <c:strLit>
              <c:ptCount val="4"/>
              <c:pt idx="0">
                <c:v>1 행</c:v>
              </c:pt>
              <c:pt idx="1">
                <c:v>2 행</c:v>
              </c:pt>
              <c:pt idx="2">
                <c:v>3 행</c:v>
              </c:pt>
              <c:pt idx="3">
                <c:v>4 행</c:v>
              </c:pt>
            </c:strLit>
          </c:cat>
          <c:val>
            <c:numLit>
              <c:formatCode>General</c:formatCode>
              <c:ptCount val="4"/>
              <c:pt idx="0">
                <c:v>9.1</c:v>
              </c:pt>
              <c:pt idx="1">
                <c:v>2.4</c:v>
              </c:pt>
              <c:pt idx="2">
                <c:v>3.1</c:v>
              </c:pt>
              <c:pt idx="3">
                <c:v>4.3</c:v>
              </c:pt>
            </c:numLit>
          </c:val>
        </c:ser>
        <c:ser>
          <c:idx val="1"/>
          <c:order val="1"/>
          <c:tx>
            <c:v>2 열</c:v>
          </c:tx>
          <c:spPr>
            <a:solidFill>
              <a:srgbClr val="FF420E"/>
            </a:solidFill>
            <a:ln>
              <a:noFill/>
            </a:ln>
          </c:spPr>
          <c:invertIfNegative val="0"/>
          <c:cat>
            <c:strLit>
              <c:ptCount val="4"/>
              <c:pt idx="0">
                <c:v>1 행</c:v>
              </c:pt>
              <c:pt idx="1">
                <c:v>2 행</c:v>
              </c:pt>
              <c:pt idx="2">
                <c:v>3 행</c:v>
              </c:pt>
              <c:pt idx="3">
                <c:v>4 행</c:v>
              </c:pt>
            </c:strLit>
          </c:cat>
          <c:val>
            <c:numLit>
              <c:formatCode>General</c:formatCode>
              <c:ptCount val="4"/>
              <c:pt idx="0">
                <c:v>3.2</c:v>
              </c:pt>
              <c:pt idx="1">
                <c:v>8.8000000000000007</c:v>
              </c:pt>
              <c:pt idx="2">
                <c:v>1.5</c:v>
              </c:pt>
              <c:pt idx="3">
                <c:v>9.02</c:v>
              </c:pt>
            </c:numLit>
          </c:val>
        </c:ser>
        <c:ser>
          <c:idx val="2"/>
          <c:order val="2"/>
          <c:tx>
            <c:v>3 열</c:v>
          </c:tx>
          <c:spPr>
            <a:solidFill>
              <a:srgbClr val="FFD320"/>
            </a:solidFill>
            <a:ln>
              <a:noFill/>
            </a:ln>
          </c:spPr>
          <c:invertIfNegative val="0"/>
          <c:cat>
            <c:strLit>
              <c:ptCount val="4"/>
              <c:pt idx="0">
                <c:v>1 행</c:v>
              </c:pt>
              <c:pt idx="1">
                <c:v>2 행</c:v>
              </c:pt>
              <c:pt idx="2">
                <c:v>3 행</c:v>
              </c:pt>
              <c:pt idx="3">
                <c:v>4 행</c:v>
              </c:pt>
            </c:strLit>
          </c:cat>
          <c:val>
            <c:numLit>
              <c:formatCode>General</c:formatCode>
              <c:ptCount val="4"/>
              <c:pt idx="0">
                <c:v>4.54</c:v>
              </c:pt>
              <c:pt idx="1">
                <c:v>9.65</c:v>
              </c:pt>
              <c:pt idx="2">
                <c:v>3.7</c:v>
              </c:pt>
              <c:pt idx="3">
                <c:v>6.2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369920"/>
        <c:axId val="108198080"/>
      </c:barChart>
      <c:valAx>
        <c:axId val="108198080"/>
        <c:scaling>
          <c:orientation val="minMax"/>
        </c:scaling>
        <c:delete val="0"/>
        <c:axPos val="l"/>
        <c:majorGridlines>
          <c:spPr>
            <a:ln>
              <a:solidFill>
                <a:srgbClr val="B3B3B3"/>
              </a:solidFill>
            </a:ln>
          </c:spPr>
        </c:majorGridlines>
        <c:numFmt formatCode="General" sourceLinked="0"/>
        <c:majorTickMark val="none"/>
        <c:min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b="0"/>
            </a:pPr>
            <a:endParaRPr lang="ko-KR"/>
          </a:p>
        </c:txPr>
        <c:crossAx val="172369920"/>
        <c:crosses val="autoZero"/>
        <c:crossBetween val="between"/>
      </c:valAx>
      <c:catAx>
        <c:axId val="172369920"/>
        <c:scaling>
          <c:orientation val="minMax"/>
        </c:scaling>
        <c:delete val="0"/>
        <c:axPos val="b"/>
        <c:numFmt formatCode="[$-1000412]yyyy/m/d" sourceLinked="0"/>
        <c:majorTickMark val="none"/>
        <c:minorTickMark val="none"/>
        <c:tickLblPos val="nextTo"/>
        <c:spPr>
          <a:ln>
            <a:solidFill>
              <a:srgbClr val="B3B3B3"/>
            </a:solidFill>
          </a:ln>
        </c:spPr>
        <c:txPr>
          <a:bodyPr/>
          <a:lstStyle/>
          <a:p>
            <a:pPr>
              <a:defRPr sz="1000" b="0"/>
            </a:pPr>
            <a:endParaRPr lang="ko-KR"/>
          </a:p>
        </c:txPr>
        <c:crossAx val="108198080"/>
        <c:crosses val="autoZero"/>
        <c:auto val="1"/>
        <c:lblAlgn val="ctr"/>
        <c:lblOffset val="100"/>
        <c:noMultiLvlLbl val="0"/>
      </c:catAx>
      <c:spPr>
        <a:noFill/>
        <a:ln>
          <a:solidFill>
            <a:srgbClr val="B3B3B3"/>
          </a:solidFill>
          <a:prstDash val="solid"/>
        </a:ln>
      </c:spPr>
    </c:plotArea>
    <c:legend>
      <c:legendPos val="r"/>
      <c:overlay val="0"/>
      <c:spPr>
        <a:noFill/>
        <a:ln>
          <a:noFill/>
        </a:ln>
      </c:spPr>
      <c:txPr>
        <a:bodyPr/>
        <a:lstStyle/>
        <a:p>
          <a:pPr>
            <a:defRPr sz="1000" b="0"/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52359" cy="4964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endParaRPr lang="en-US" sz="14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3" name="날짜 개체 틀 2"/>
          <p:cNvSpPr txBox="1">
            <a:spLocks noGrp="1"/>
          </p:cNvSpPr>
          <p:nvPr>
            <p:ph type="dt" sz="quarter" idx="1"/>
          </p:nvPr>
        </p:nvSpPr>
        <p:spPr>
          <a:xfrm>
            <a:off x="3851279" y="0"/>
            <a:ext cx="2952359" cy="4964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fld id="{20D3B3E7-1105-497E-870B-56634E5B9284}" type="datetimeFigureOut">
              <a:t>6/5/2014</a:t>
            </a:fld>
            <a:endParaRPr lang="en-US" sz="14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4" name="바닥글 개체 틀 3"/>
          <p:cNvSpPr txBox="1">
            <a:spLocks noGrp="1"/>
          </p:cNvSpPr>
          <p:nvPr>
            <p:ph type="ftr" sz="quarter" idx="2"/>
          </p:nvPr>
        </p:nvSpPr>
        <p:spPr>
          <a:xfrm>
            <a:off x="0" y="9442800"/>
            <a:ext cx="2952359" cy="4964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endParaRPr lang="en-US" sz="14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슬라이드 번호 개체 틀 4"/>
          <p:cNvSpPr txBox="1">
            <a:spLocks noGrp="1"/>
          </p:cNvSpPr>
          <p:nvPr>
            <p:ph type="sldNum" sz="quarter" idx="3"/>
          </p:nvPr>
        </p:nvSpPr>
        <p:spPr>
          <a:xfrm>
            <a:off x="3851279" y="9442800"/>
            <a:ext cx="2952359" cy="4964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sz="1400"/>
            </a:pPr>
            <a:fld id="{5AB16495-388C-4F71-B176-07D1DB4ADE5F}" type="slidenum">
              <a:t>‹#›</a:t>
            </a:fld>
            <a:endParaRPr lang="en-US" sz="14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</p:spTree>
    <p:extLst>
      <p:ext uri="{BB962C8B-B14F-4D97-AF65-F5344CB8AC3E}">
        <p14:creationId xmlns:p14="http://schemas.microsoft.com/office/powerpoint/2010/main" val="23027372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>
            <a:spLocks noMove="1" noResize="1"/>
          </p:cNvSpPr>
          <p:nvPr/>
        </p:nvSpPr>
        <p:spPr>
          <a:xfrm>
            <a:off x="0" y="0"/>
            <a:ext cx="6803999" cy="9939600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5000" rIns="90000" bIns="45000" anchor="ctr" anchorCtr="1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0" y="0"/>
            <a:ext cx="6803999" cy="9939240"/>
          </a:xfrm>
          <a:custGeom>
            <a:avLst>
              <a:gd name="f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0" y="0"/>
            <a:ext cx="6803999" cy="9939240"/>
          </a:xfrm>
          <a:custGeom>
            <a:avLst>
              <a:gd name="f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0" y="0"/>
            <a:ext cx="6803999" cy="9939240"/>
          </a:xfrm>
          <a:custGeom>
            <a:avLst>
              <a:gd name="f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6" name="자유형 5"/>
          <p:cNvSpPr/>
          <p:nvPr/>
        </p:nvSpPr>
        <p:spPr>
          <a:xfrm>
            <a:off x="0" y="0"/>
            <a:ext cx="6803999" cy="9939240"/>
          </a:xfrm>
          <a:custGeom>
            <a:avLst>
              <a:gd name="f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0" y="0"/>
            <a:ext cx="6803999" cy="9939240"/>
          </a:xfrm>
          <a:custGeom>
            <a:avLst>
              <a:gd name="f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8" name="자유형 7"/>
          <p:cNvSpPr/>
          <p:nvPr/>
        </p:nvSpPr>
        <p:spPr>
          <a:xfrm>
            <a:off x="0" y="0"/>
            <a:ext cx="6803999" cy="9939240"/>
          </a:xfrm>
          <a:custGeom>
            <a:avLst>
              <a:gd name="f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0" y="0"/>
            <a:ext cx="6803999" cy="9939240"/>
          </a:xfrm>
          <a:custGeom>
            <a:avLst>
              <a:gd name="f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10" name="자유형 9"/>
          <p:cNvSpPr/>
          <p:nvPr/>
        </p:nvSpPr>
        <p:spPr>
          <a:xfrm>
            <a:off x="0" y="0"/>
            <a:ext cx="6803999" cy="9939240"/>
          </a:xfrm>
          <a:custGeom>
            <a:avLst>
              <a:gd name="f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11" name="자유형 10"/>
          <p:cNvSpPr/>
          <p:nvPr/>
        </p:nvSpPr>
        <p:spPr>
          <a:xfrm>
            <a:off x="0" y="0"/>
            <a:ext cx="6803999" cy="9939240"/>
          </a:xfrm>
          <a:custGeom>
            <a:avLst>
              <a:gd name="f0" fmla="val 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12" name="자유형 11"/>
          <p:cNvSpPr/>
          <p:nvPr/>
        </p:nvSpPr>
        <p:spPr>
          <a:xfrm>
            <a:off x="0" y="0"/>
            <a:ext cx="6805440" cy="9939240"/>
          </a:xfrm>
          <a:custGeom>
            <a:avLst>
              <a:gd name="f0" fmla="val 4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13" name="자유형 12"/>
          <p:cNvSpPr/>
          <p:nvPr/>
        </p:nvSpPr>
        <p:spPr>
          <a:xfrm>
            <a:off x="0" y="0"/>
            <a:ext cx="2955959" cy="5317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14" name="자유형 13"/>
          <p:cNvSpPr/>
          <p:nvPr/>
        </p:nvSpPr>
        <p:spPr>
          <a:xfrm>
            <a:off x="3887640" y="0"/>
            <a:ext cx="2955959" cy="5317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15" name="슬라이드 이미지 개체 틀 14"/>
          <p:cNvSpPr>
            <a:spLocks noGrp="1" noRot="1" noChangeAspect="1"/>
          </p:cNvSpPr>
          <p:nvPr>
            <p:ph type="sldImg" idx="2"/>
          </p:nvPr>
        </p:nvSpPr>
        <p:spPr>
          <a:xfrm>
            <a:off x="930240" y="762120"/>
            <a:ext cx="4965840" cy="37224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16" name="슬라이드 노트 개체 틀 15"/>
          <p:cNvSpPr txBox="1">
            <a:spLocks noGrp="1"/>
          </p:cNvSpPr>
          <p:nvPr>
            <p:ph type="body" sz="quarter" idx="3"/>
          </p:nvPr>
        </p:nvSpPr>
        <p:spPr>
          <a:xfrm>
            <a:off x="933480" y="4728960"/>
            <a:ext cx="4960800" cy="448452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compatLnSpc="1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/>
          </a:p>
        </p:txBody>
      </p:sp>
      <p:sp>
        <p:nvSpPr>
          <p:cNvPr id="17" name="자유형 16"/>
          <p:cNvSpPr/>
          <p:nvPr/>
        </p:nvSpPr>
        <p:spPr>
          <a:xfrm>
            <a:off x="0" y="9458280"/>
            <a:ext cx="2955959" cy="458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18" name="슬라이드 번호 개체 틀 17"/>
          <p:cNvSpPr txBox="1">
            <a:spLocks noGrp="1"/>
          </p:cNvSpPr>
          <p:nvPr>
            <p:ph type="sldNum" sz="quarter" idx="5"/>
          </p:nvPr>
        </p:nvSpPr>
        <p:spPr>
          <a:xfrm>
            <a:off x="3887279" y="9458280"/>
            <a:ext cx="2940120" cy="442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3240" tIns="46440" rIns="93240" bIns="46440" anchor="b" anchorCtr="0" compatLnSpc="1"/>
          <a:lstStyle>
            <a:lvl1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바탕" pitchFamily="18"/>
                <a:ea typeface="바탕" pitchFamily="18"/>
                <a:cs typeface="바탕" pitchFamily="18"/>
              </a:defRPr>
            </a:lvl1pPr>
          </a:lstStyle>
          <a:p>
            <a:pPr lvl="0"/>
            <a:fld id="{8EC18740-FA47-4FBD-A6CF-844AE14C18A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932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indent="0" algn="l" rtl="0" hangingPunct="0">
      <a:lnSpc>
        <a:spcPct val="100000"/>
      </a:lnSpc>
      <a:spcBef>
        <a:spcPts val="448"/>
      </a:spcBef>
      <a:spcAft>
        <a:spcPts val="0"/>
      </a:spcAft>
      <a:tabLst>
        <a:tab pos="0" algn="l"/>
        <a:tab pos="448919" algn="l"/>
        <a:tab pos="898199" algn="l"/>
        <a:tab pos="1347480" algn="l"/>
        <a:tab pos="1796760" algn="l"/>
        <a:tab pos="2246040" algn="l"/>
        <a:tab pos="2695320" algn="l"/>
        <a:tab pos="3144600" algn="l"/>
        <a:tab pos="3593880" algn="l"/>
        <a:tab pos="4043159" algn="l"/>
        <a:tab pos="4492440" algn="l"/>
        <a:tab pos="4941719" algn="l"/>
        <a:tab pos="5391000" algn="l"/>
        <a:tab pos="5840280" algn="l"/>
        <a:tab pos="6289560" algn="l"/>
        <a:tab pos="6738840" algn="l"/>
        <a:tab pos="7188120" algn="l"/>
        <a:tab pos="7637400" algn="l"/>
        <a:tab pos="8086679" algn="l"/>
        <a:tab pos="8535960" algn="l"/>
        <a:tab pos="8985240" algn="l"/>
      </a:tabLst>
      <a:defRPr lang="en-US" altLang="ko-KR" sz="1200" b="0" i="0" u="none" strike="noStrike" baseline="0">
        <a:ln>
          <a:noFill/>
        </a:ln>
        <a:solidFill>
          <a:srgbClr val="000000"/>
        </a:solidFill>
        <a:latin typeface="Times New Roman" pitchFamily="18"/>
        <a:ea typeface="굴림" pitchFamily="2"/>
        <a:cs typeface="Mangal" pitchFamily="2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887640" y="9458280"/>
            <a:ext cx="2946600" cy="44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7B94E703-46EF-48CC-9DF7-DC09FFEF221D}" type="slidenum">
              <a:t>1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887640" y="9458280"/>
            <a:ext cx="2949839" cy="452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A0D09A8D-4B8B-436A-BEEE-BCC9551051CE}" type="slidenum">
              <a:t>1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87640" y="9458280"/>
            <a:ext cx="2954519" cy="457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7E8C1634-A2F2-4E83-A1D7-9D650A54D522}" type="slidenum">
              <a:t>1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3887640" y="9458280"/>
            <a:ext cx="2955959" cy="458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416602BB-1CD7-4671-98E5-94BD00256214}" type="slidenum">
              <a:t>1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6" name="슬라이드 이미지 개체 틀 5"/>
          <p:cNvSpPr>
            <a:spLocks noGrp="1" noRot="1" noChangeAspect="1"/>
          </p:cNvSpPr>
          <p:nvPr>
            <p:ph type="sldImg"/>
          </p:nvPr>
        </p:nvSpPr>
        <p:spPr>
          <a:xfrm>
            <a:off x="928688" y="762000"/>
            <a:ext cx="4984750" cy="3738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슬라이드 노트 개체 틀 6"/>
          <p:cNvSpPr txBox="1">
            <a:spLocks noGrp="1"/>
          </p:cNvSpPr>
          <p:nvPr>
            <p:ph type="body" sz="quarter" idx="1"/>
          </p:nvPr>
        </p:nvSpPr>
        <p:spPr>
          <a:xfrm>
            <a:off x="933480" y="4728960"/>
            <a:ext cx="4976640" cy="450072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887640" y="9458280"/>
            <a:ext cx="2946600" cy="44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2ADD2F2B-2A92-4441-BA66-37F040124B73}" type="slidenum">
              <a:t>2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887640" y="9458280"/>
            <a:ext cx="2949839" cy="452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15BA6CE7-0AE8-4C0A-8DE9-9FAB48ADB8B5}" type="slidenum">
              <a:t>2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87640" y="9458280"/>
            <a:ext cx="2954519" cy="457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DD4CB5CF-E2DE-4CBC-A640-56E7326DEC60}" type="slidenum">
              <a:t>2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3887640" y="9458280"/>
            <a:ext cx="2955959" cy="458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CB5DE52C-5640-4D0C-A7B6-03DDEBF55EFA}" type="slidenum">
              <a:t>2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6" name="슬라이드 이미지 개체 틀 5"/>
          <p:cNvSpPr>
            <a:spLocks noGrp="1" noRot="1" noChangeAspect="1"/>
          </p:cNvSpPr>
          <p:nvPr>
            <p:ph type="sldImg"/>
          </p:nvPr>
        </p:nvSpPr>
        <p:spPr>
          <a:xfrm>
            <a:off x="928688" y="762000"/>
            <a:ext cx="4984750" cy="3738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슬라이드 노트 개체 틀 6"/>
          <p:cNvSpPr txBox="1">
            <a:spLocks noGrp="1"/>
          </p:cNvSpPr>
          <p:nvPr>
            <p:ph type="body" sz="quarter" idx="1"/>
          </p:nvPr>
        </p:nvSpPr>
        <p:spPr>
          <a:xfrm>
            <a:off x="933480" y="4728960"/>
            <a:ext cx="4976640" cy="450072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887640" y="9458280"/>
            <a:ext cx="2946600" cy="44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79C0670D-DE88-4F52-8A3C-940F3B27CF86}" type="slidenum">
              <a:t>3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887640" y="9458280"/>
            <a:ext cx="2949839" cy="452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54B41A1D-E707-4FFF-938E-DE95C3AFF747}" type="slidenum">
              <a:t>3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87640" y="9458280"/>
            <a:ext cx="2954519" cy="457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36584CD7-D142-4D8F-9772-8AAE90CBA0DD}" type="slidenum">
              <a:t>3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3887640" y="9458280"/>
            <a:ext cx="2955959" cy="458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BC38EE74-E4A6-4481-BF67-0AA9269DD754}" type="slidenum">
              <a:t>3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6" name="슬라이드 이미지 개체 틀 5"/>
          <p:cNvSpPr>
            <a:spLocks noGrp="1" noRot="1" noChangeAspect="1"/>
          </p:cNvSpPr>
          <p:nvPr>
            <p:ph type="sldImg"/>
          </p:nvPr>
        </p:nvSpPr>
        <p:spPr>
          <a:xfrm>
            <a:off x="928688" y="762000"/>
            <a:ext cx="4984750" cy="3738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슬라이드 노트 개체 틀 6"/>
          <p:cNvSpPr txBox="1">
            <a:spLocks noGrp="1"/>
          </p:cNvSpPr>
          <p:nvPr>
            <p:ph type="body" sz="quarter" idx="1"/>
          </p:nvPr>
        </p:nvSpPr>
        <p:spPr>
          <a:xfrm>
            <a:off x="933480" y="4728960"/>
            <a:ext cx="4976640" cy="450072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887640" y="9458280"/>
            <a:ext cx="2946600" cy="44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682E5705-DB34-4C68-8BE6-8646A4137FF8}" type="slidenum">
              <a:t>4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887640" y="9458280"/>
            <a:ext cx="2949839" cy="452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61E1F3C0-9445-41EC-8333-EDF42A8FCAF0}" type="slidenum">
              <a:t>4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87640" y="9458280"/>
            <a:ext cx="2954519" cy="457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B01A2FB1-9318-402C-A21F-1C8C1AA5A9E4}" type="slidenum">
              <a:t>4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슬라이드 이미지 개체 틀 4"/>
          <p:cNvSpPr>
            <a:spLocks noGrp="1" noRot="1" noChangeAspect="1"/>
          </p:cNvSpPr>
          <p:nvPr>
            <p:ph type="sldImg"/>
          </p:nvPr>
        </p:nvSpPr>
        <p:spPr>
          <a:xfrm>
            <a:off x="928688" y="762000"/>
            <a:ext cx="4984750" cy="3738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슬라이드 노트 개체 틀 5"/>
          <p:cNvSpPr txBox="1">
            <a:spLocks noGrp="1"/>
          </p:cNvSpPr>
          <p:nvPr>
            <p:ph type="body" sz="quarter" idx="1"/>
          </p:nvPr>
        </p:nvSpPr>
        <p:spPr>
          <a:xfrm>
            <a:off x="933480" y="4728960"/>
            <a:ext cx="4976640" cy="450072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 kern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887640" y="9458280"/>
            <a:ext cx="2946600" cy="44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240CF522-C530-49F5-B876-2CE8C01BD316}" type="slidenum">
              <a:t>5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887640" y="9458280"/>
            <a:ext cx="2949839" cy="452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1AC913F7-8F73-4886-9B11-1362B8DD6AB7}" type="slidenum">
              <a:t>5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87640" y="9458280"/>
            <a:ext cx="2954519" cy="457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27445EED-972A-46FC-BE66-23512AB7CEE9}" type="slidenum">
              <a:t>5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3887640" y="9458280"/>
            <a:ext cx="2955959" cy="458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555F5780-F876-45A1-ABAB-5793237804AD}" type="slidenum">
              <a:t>5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6" name="슬라이드 이미지 개체 틀 5"/>
          <p:cNvSpPr>
            <a:spLocks noGrp="1" noRot="1" noChangeAspect="1"/>
          </p:cNvSpPr>
          <p:nvPr>
            <p:ph type="sldImg"/>
          </p:nvPr>
        </p:nvSpPr>
        <p:spPr>
          <a:xfrm>
            <a:off x="928688" y="762000"/>
            <a:ext cx="4984750" cy="3738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슬라이드 노트 개체 틀 6"/>
          <p:cNvSpPr txBox="1">
            <a:spLocks noGrp="1"/>
          </p:cNvSpPr>
          <p:nvPr>
            <p:ph type="body" sz="quarter" idx="1"/>
          </p:nvPr>
        </p:nvSpPr>
        <p:spPr>
          <a:xfrm>
            <a:off x="933480" y="4728960"/>
            <a:ext cx="4976640" cy="450072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887640" y="9458280"/>
            <a:ext cx="2946600" cy="44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14253120-4D3B-4836-890A-D478D250AD06}" type="slidenum">
              <a:t>6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887640" y="9458280"/>
            <a:ext cx="2949839" cy="452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D20A4BBA-5D0F-4C8E-993D-E388776D84DA}" type="slidenum">
              <a:t>6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87640" y="9458280"/>
            <a:ext cx="2954519" cy="457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EBC44E51-4E3A-4B06-8D71-E49323F6805F}" type="slidenum">
              <a:t>6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3887640" y="9458280"/>
            <a:ext cx="2955959" cy="458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68B07AF9-4518-4558-90B5-0E995BDC3233}" type="slidenum">
              <a:t>6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6" name="슬라이드 이미지 개체 틀 5"/>
          <p:cNvSpPr>
            <a:spLocks noGrp="1" noRot="1" noChangeAspect="1"/>
          </p:cNvSpPr>
          <p:nvPr>
            <p:ph type="sldImg"/>
          </p:nvPr>
        </p:nvSpPr>
        <p:spPr>
          <a:xfrm>
            <a:off x="928688" y="762000"/>
            <a:ext cx="4984750" cy="3738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슬라이드 노트 개체 틀 6"/>
          <p:cNvSpPr txBox="1">
            <a:spLocks noGrp="1"/>
          </p:cNvSpPr>
          <p:nvPr>
            <p:ph type="body" sz="quarter" idx="1"/>
          </p:nvPr>
        </p:nvSpPr>
        <p:spPr>
          <a:xfrm>
            <a:off x="933480" y="4728960"/>
            <a:ext cx="4976640" cy="450072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887640" y="9458280"/>
            <a:ext cx="2946600" cy="44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41622888-7FE6-4823-971E-FB70A5A0AA1D}" type="slidenum">
              <a:t>7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887640" y="9458280"/>
            <a:ext cx="2954519" cy="457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15582364-11D1-4882-A5EE-F296CC42C475}" type="slidenum">
              <a:t>7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87640" y="9458280"/>
            <a:ext cx="2955959" cy="458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3AED60A1-8D95-4B2E-A663-98A9F2A3DF92}" type="slidenum">
              <a:t>7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슬라이드 이미지 개체 틀 4"/>
          <p:cNvSpPr>
            <a:spLocks noGrp="1" noRot="1" noChangeAspect="1"/>
          </p:cNvSpPr>
          <p:nvPr>
            <p:ph type="sldImg"/>
          </p:nvPr>
        </p:nvSpPr>
        <p:spPr>
          <a:xfrm>
            <a:off x="928688" y="762000"/>
            <a:ext cx="4984750" cy="3738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슬라이드 노트 개체 틀 5"/>
          <p:cNvSpPr txBox="1">
            <a:spLocks noGrp="1"/>
          </p:cNvSpPr>
          <p:nvPr>
            <p:ph type="body" sz="quarter" idx="1"/>
          </p:nvPr>
        </p:nvSpPr>
        <p:spPr>
          <a:xfrm>
            <a:off x="933480" y="4728960"/>
            <a:ext cx="4976640" cy="450072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887640" y="9458280"/>
            <a:ext cx="2946600" cy="44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C35F8561-5350-4E38-8ED3-73AA9045242C}" type="slidenum">
              <a:t>8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887640" y="9458280"/>
            <a:ext cx="2949839" cy="452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3EC1885A-606B-4641-BD80-8FD4EABDF4D1}" type="slidenum">
              <a:t>8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87640" y="9458280"/>
            <a:ext cx="2954519" cy="457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B69339CA-39B3-448F-993F-A3FF692184E4}" type="slidenum">
              <a:t>8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3887640" y="9458280"/>
            <a:ext cx="2955959" cy="458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F3024442-B1CE-4873-8A1D-F761B1F2A91D}" type="slidenum">
              <a:t>8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6" name="슬라이드 이미지 개체 틀 5"/>
          <p:cNvSpPr>
            <a:spLocks noGrp="1" noRot="1" noChangeAspect="1"/>
          </p:cNvSpPr>
          <p:nvPr>
            <p:ph type="sldImg"/>
          </p:nvPr>
        </p:nvSpPr>
        <p:spPr>
          <a:xfrm>
            <a:off x="928688" y="762000"/>
            <a:ext cx="4984750" cy="3738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슬라이드 노트 개체 틀 6"/>
          <p:cNvSpPr txBox="1">
            <a:spLocks noGrp="1"/>
          </p:cNvSpPr>
          <p:nvPr>
            <p:ph type="body" sz="quarter" idx="1"/>
          </p:nvPr>
        </p:nvSpPr>
        <p:spPr>
          <a:xfrm>
            <a:off x="933480" y="4728960"/>
            <a:ext cx="4976640" cy="450072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887640" y="9458280"/>
            <a:ext cx="2946600" cy="44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21ED28C9-C190-4EF8-9B48-9FEBAE0E7BD1}" type="slidenum">
              <a:t>9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887640" y="9458280"/>
            <a:ext cx="2949839" cy="452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F6A870B9-18CC-4043-8998-370149412956}" type="slidenum">
              <a:t>9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87640" y="9458280"/>
            <a:ext cx="2954519" cy="457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7512AD21-D900-425B-9FE1-CAF2ED0EBBC6}" type="slidenum">
              <a:t>9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3887640" y="9458280"/>
            <a:ext cx="2955959" cy="458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88F0C0C3-EA93-46EE-9220-B3E6DF083C81}" type="slidenum">
              <a:t>9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6" name="슬라이드 이미지 개체 틀 5"/>
          <p:cNvSpPr>
            <a:spLocks noGrp="1" noRot="1" noChangeAspect="1"/>
          </p:cNvSpPr>
          <p:nvPr>
            <p:ph type="sldImg"/>
          </p:nvPr>
        </p:nvSpPr>
        <p:spPr>
          <a:xfrm>
            <a:off x="928688" y="762000"/>
            <a:ext cx="4984750" cy="3738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슬라이드 노트 개체 틀 6"/>
          <p:cNvSpPr txBox="1">
            <a:spLocks noGrp="1"/>
          </p:cNvSpPr>
          <p:nvPr>
            <p:ph type="body" sz="quarter" idx="1"/>
          </p:nvPr>
        </p:nvSpPr>
        <p:spPr>
          <a:xfrm>
            <a:off x="933480" y="4728960"/>
            <a:ext cx="4976640" cy="450072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887640" y="9458280"/>
            <a:ext cx="2946600" cy="44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75739D21-064E-4F21-9AB1-BFEA28E1D9EA}" type="slidenum">
              <a:t>10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887640" y="9458280"/>
            <a:ext cx="2949839" cy="452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22488EA1-0821-4A02-9FE6-E871A9CF6C59}" type="slidenum">
              <a:t>10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87640" y="9458280"/>
            <a:ext cx="2954519" cy="457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52C1F723-41DC-4AC1-B4DD-9F979F5F6C16}" type="slidenum">
              <a:t>10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3887640" y="9458280"/>
            <a:ext cx="2955959" cy="458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64AFF97B-108E-4FDA-9DE3-FBB93C8DA19B}" type="slidenum">
              <a:t>10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6" name="슬라이드 이미지 개체 틀 5"/>
          <p:cNvSpPr>
            <a:spLocks noGrp="1" noRot="1" noChangeAspect="1"/>
          </p:cNvSpPr>
          <p:nvPr>
            <p:ph type="sldImg"/>
          </p:nvPr>
        </p:nvSpPr>
        <p:spPr>
          <a:xfrm>
            <a:off x="928688" y="762000"/>
            <a:ext cx="4984750" cy="3738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슬라이드 노트 개체 틀 6"/>
          <p:cNvSpPr txBox="1">
            <a:spLocks noGrp="1"/>
          </p:cNvSpPr>
          <p:nvPr>
            <p:ph type="body" sz="quarter" idx="1"/>
          </p:nvPr>
        </p:nvSpPr>
        <p:spPr>
          <a:xfrm>
            <a:off x="933480" y="4728960"/>
            <a:ext cx="4976640" cy="450072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887640" y="9458280"/>
            <a:ext cx="2946600" cy="44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4442C0BC-1E5A-4EBF-A39C-E2D904B61A90}" type="slidenum">
              <a:t>11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887640" y="9458280"/>
            <a:ext cx="2954519" cy="457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8578E503-C358-40D1-8BD4-B51F2C92ADFA}" type="slidenum">
              <a:t>11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87640" y="9458280"/>
            <a:ext cx="2955959" cy="458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B413B58D-7630-454C-A26D-FA7563F8281A}" type="slidenum">
              <a:t>11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슬라이드 이미지 개체 틀 4"/>
          <p:cNvSpPr>
            <a:spLocks noGrp="1" noRot="1" noChangeAspect="1"/>
          </p:cNvSpPr>
          <p:nvPr>
            <p:ph type="sldImg"/>
          </p:nvPr>
        </p:nvSpPr>
        <p:spPr>
          <a:xfrm>
            <a:off x="928688" y="762000"/>
            <a:ext cx="4984750" cy="3738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슬라이드 노트 개체 틀 5"/>
          <p:cNvSpPr txBox="1">
            <a:spLocks noGrp="1"/>
          </p:cNvSpPr>
          <p:nvPr>
            <p:ph type="body" sz="quarter" idx="1"/>
          </p:nvPr>
        </p:nvSpPr>
        <p:spPr>
          <a:xfrm>
            <a:off x="933480" y="4728960"/>
            <a:ext cx="4976640" cy="450072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887640" y="9458280"/>
            <a:ext cx="2946600" cy="44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19A46313-A65E-4E5D-92E4-F25300E1EFDD}" type="slidenum">
              <a:t>12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887640" y="9458280"/>
            <a:ext cx="2949839" cy="452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E5E656BF-6EBF-4838-A367-14AE410844B8}" type="slidenum">
              <a:t>12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87640" y="9458280"/>
            <a:ext cx="2954519" cy="457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9639A9F7-A2AA-4208-9334-FAFCA9E01BE5}" type="slidenum">
              <a:t>12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3887640" y="9458280"/>
            <a:ext cx="2955959" cy="458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062A1FBD-E9C2-4886-BA39-27C3242589ED}" type="slidenum">
              <a:t>12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6" name="슬라이드 이미지 개체 틀 5"/>
          <p:cNvSpPr>
            <a:spLocks noGrp="1" noRot="1" noChangeAspect="1"/>
          </p:cNvSpPr>
          <p:nvPr>
            <p:ph type="sldImg"/>
          </p:nvPr>
        </p:nvSpPr>
        <p:spPr>
          <a:xfrm>
            <a:off x="928688" y="762000"/>
            <a:ext cx="4984750" cy="3738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슬라이드 노트 개체 틀 6"/>
          <p:cNvSpPr txBox="1">
            <a:spLocks noGrp="1"/>
          </p:cNvSpPr>
          <p:nvPr>
            <p:ph type="body" sz="quarter" idx="1"/>
          </p:nvPr>
        </p:nvSpPr>
        <p:spPr>
          <a:xfrm>
            <a:off x="933480" y="4728960"/>
            <a:ext cx="4976640" cy="450072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887640" y="9458280"/>
            <a:ext cx="2946600" cy="44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E59D2683-43BD-46BB-AD34-CFD2343801B3}" type="slidenum">
              <a:t>13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887640" y="9458280"/>
            <a:ext cx="2949839" cy="452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DB8F874B-CA88-40F7-83D4-D20C718EE775}" type="slidenum">
              <a:t>13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87640" y="9458280"/>
            <a:ext cx="2954519" cy="457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B0E29D3A-F5AF-48EC-B6AC-4A26FF184F59}" type="slidenum">
              <a:t>13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3887640" y="9458280"/>
            <a:ext cx="2955959" cy="458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E4F05E38-0F6B-4875-8257-4A3D334DA0AC}" type="slidenum">
              <a:t>13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6" name="슬라이드 이미지 개체 틀 5"/>
          <p:cNvSpPr>
            <a:spLocks noGrp="1" noRot="1" noChangeAspect="1"/>
          </p:cNvSpPr>
          <p:nvPr>
            <p:ph type="sldImg"/>
          </p:nvPr>
        </p:nvSpPr>
        <p:spPr>
          <a:xfrm>
            <a:off x="928688" y="762000"/>
            <a:ext cx="4984750" cy="3738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슬라이드 노트 개체 틀 6"/>
          <p:cNvSpPr txBox="1">
            <a:spLocks noGrp="1"/>
          </p:cNvSpPr>
          <p:nvPr>
            <p:ph type="body" sz="quarter" idx="1"/>
          </p:nvPr>
        </p:nvSpPr>
        <p:spPr>
          <a:xfrm>
            <a:off x="933480" y="4728960"/>
            <a:ext cx="4976640" cy="450072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887640" y="9458280"/>
            <a:ext cx="2946600" cy="44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9D2B3555-E74E-421E-9A91-A22AD536E41D}" type="slidenum">
              <a:t>14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887640" y="9458280"/>
            <a:ext cx="2949839" cy="452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B294FB7B-EE08-425F-8488-D70A955C6969}" type="slidenum">
              <a:t>14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87640" y="9458280"/>
            <a:ext cx="2954519" cy="457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7E8F2658-889A-433E-B14C-D13E14072AF7}" type="slidenum">
              <a:t>14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3887640" y="9458280"/>
            <a:ext cx="2955959" cy="458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F6DBA723-3FFE-4954-A02C-543468BDD4B1}" type="slidenum">
              <a:t>14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6" name="슬라이드 이미지 개체 틀 5"/>
          <p:cNvSpPr>
            <a:spLocks noGrp="1" noRot="1" noChangeAspect="1"/>
          </p:cNvSpPr>
          <p:nvPr>
            <p:ph type="sldImg"/>
          </p:nvPr>
        </p:nvSpPr>
        <p:spPr>
          <a:xfrm>
            <a:off x="928688" y="762000"/>
            <a:ext cx="4984750" cy="3738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슬라이드 노트 개체 틀 6"/>
          <p:cNvSpPr txBox="1">
            <a:spLocks noGrp="1"/>
          </p:cNvSpPr>
          <p:nvPr>
            <p:ph type="body" sz="quarter" idx="1"/>
          </p:nvPr>
        </p:nvSpPr>
        <p:spPr>
          <a:xfrm>
            <a:off x="933480" y="4728960"/>
            <a:ext cx="4976640" cy="450072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887640" y="9458280"/>
            <a:ext cx="2946600" cy="44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67AC5A0A-CA05-49AB-856A-CD28B1C9EA14}" type="slidenum">
              <a:t>15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887640" y="9458280"/>
            <a:ext cx="2949839" cy="452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A546273A-C1CF-43C7-B422-69BA77440DCD}" type="slidenum">
              <a:t>15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87640" y="9458280"/>
            <a:ext cx="2954519" cy="457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CE30ECCA-3764-487B-A82B-73DD4515E887}" type="slidenum">
              <a:t>15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3887640" y="9458280"/>
            <a:ext cx="2955959" cy="458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A4E3EF1B-5A31-45A6-BD60-4E83A4A35822}" type="slidenum">
              <a:t>15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6" name="슬라이드 이미지 개체 틀 5"/>
          <p:cNvSpPr>
            <a:spLocks noGrp="1" noRot="1" noChangeAspect="1"/>
          </p:cNvSpPr>
          <p:nvPr>
            <p:ph type="sldImg"/>
          </p:nvPr>
        </p:nvSpPr>
        <p:spPr>
          <a:xfrm>
            <a:off x="928688" y="762000"/>
            <a:ext cx="4984750" cy="3738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슬라이드 노트 개체 틀 6"/>
          <p:cNvSpPr txBox="1">
            <a:spLocks noGrp="1"/>
          </p:cNvSpPr>
          <p:nvPr>
            <p:ph type="body" sz="quarter" idx="1"/>
          </p:nvPr>
        </p:nvSpPr>
        <p:spPr>
          <a:xfrm>
            <a:off x="933480" y="4728960"/>
            <a:ext cx="4976640" cy="450072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887640" y="9458280"/>
            <a:ext cx="2946600" cy="44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ED7A03A9-7E52-4194-A957-B2B725E6853A}" type="slidenum">
              <a:t>16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887640" y="9458280"/>
            <a:ext cx="2949839" cy="452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D13809BB-B755-4B61-873C-604B875BAF6E}" type="slidenum">
              <a:t>16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87640" y="9458280"/>
            <a:ext cx="2954519" cy="457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50545285-1A7E-40BD-9ECD-C939710C59F0}" type="slidenum">
              <a:t>16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슬라이드 이미지 개체 틀 4"/>
          <p:cNvSpPr>
            <a:spLocks noGrp="1" noRot="1" noChangeAspect="1"/>
          </p:cNvSpPr>
          <p:nvPr>
            <p:ph type="sldImg"/>
          </p:nvPr>
        </p:nvSpPr>
        <p:spPr>
          <a:xfrm>
            <a:off x="928688" y="762000"/>
            <a:ext cx="4984750" cy="3738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슬라이드 노트 개체 틀 5"/>
          <p:cNvSpPr txBox="1">
            <a:spLocks noGrp="1"/>
          </p:cNvSpPr>
          <p:nvPr>
            <p:ph type="body" sz="quarter" idx="1"/>
          </p:nvPr>
        </p:nvSpPr>
        <p:spPr>
          <a:xfrm>
            <a:off x="933480" y="4728960"/>
            <a:ext cx="4976640" cy="450072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 kern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887640" y="9458280"/>
            <a:ext cx="2946600" cy="44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79F3646E-8819-470C-8F12-37C6EA75D337}" type="slidenum">
              <a:t>17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887640" y="9458280"/>
            <a:ext cx="2949839" cy="452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945E372F-5503-409D-A5F1-F3D8EF424F23}" type="slidenum">
              <a:t>17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87640" y="9458280"/>
            <a:ext cx="2954519" cy="457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7DE21D6F-1EBA-4E71-B6C9-B7022EBD8F63}" type="slidenum">
              <a:t>17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슬라이드 이미지 개체 틀 4"/>
          <p:cNvSpPr>
            <a:spLocks noGrp="1" noRot="1" noChangeAspect="1"/>
          </p:cNvSpPr>
          <p:nvPr>
            <p:ph type="sldImg"/>
          </p:nvPr>
        </p:nvSpPr>
        <p:spPr>
          <a:xfrm>
            <a:off x="928688" y="762000"/>
            <a:ext cx="4984750" cy="3738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슬라이드 노트 개체 틀 5"/>
          <p:cNvSpPr txBox="1">
            <a:spLocks noGrp="1"/>
          </p:cNvSpPr>
          <p:nvPr>
            <p:ph type="body" sz="quarter" idx="1"/>
          </p:nvPr>
        </p:nvSpPr>
        <p:spPr>
          <a:xfrm>
            <a:off x="933480" y="4728960"/>
            <a:ext cx="4976640" cy="450072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 kern="1200"/>
          </a:p>
        </p:txBody>
      </p:sp>
      <p:sp>
        <p:nvSpPr>
          <p:cNvPr id="7" name="자유형 6"/>
          <p:cNvSpPr/>
          <p:nvPr/>
        </p:nvSpPr>
        <p:spPr>
          <a:xfrm>
            <a:off x="3887640" y="9458280"/>
            <a:ext cx="2955959" cy="458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13DDF82B-D4FB-4B23-8B02-643DAE5A2107}" type="slidenum">
              <a:t>17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887640" y="9458280"/>
            <a:ext cx="2946600" cy="44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6900BFBE-7AE1-40F9-A8CA-CBDDB0440199}" type="slidenum">
              <a:t>18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887640" y="9458280"/>
            <a:ext cx="2949839" cy="452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0F837FC5-F7A2-43C9-8145-03B4C4C2CD40}" type="slidenum">
              <a:t>18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87640" y="9458280"/>
            <a:ext cx="2954519" cy="457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4C5C747E-FD3F-44B0-AD57-46CAA3124352}" type="slidenum">
              <a:t>18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슬라이드 이미지 개체 틀 4"/>
          <p:cNvSpPr>
            <a:spLocks noGrp="1" noRot="1" noChangeAspect="1"/>
          </p:cNvSpPr>
          <p:nvPr>
            <p:ph type="sldImg"/>
          </p:nvPr>
        </p:nvSpPr>
        <p:spPr>
          <a:xfrm>
            <a:off x="928688" y="762000"/>
            <a:ext cx="4984750" cy="3738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슬라이드 노트 개체 틀 5"/>
          <p:cNvSpPr txBox="1">
            <a:spLocks noGrp="1"/>
          </p:cNvSpPr>
          <p:nvPr>
            <p:ph type="body" sz="quarter" idx="1"/>
          </p:nvPr>
        </p:nvSpPr>
        <p:spPr>
          <a:xfrm>
            <a:off x="933480" y="4728960"/>
            <a:ext cx="4976640" cy="450072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 kern="1200"/>
          </a:p>
        </p:txBody>
      </p:sp>
      <p:sp>
        <p:nvSpPr>
          <p:cNvPr id="7" name="자유형 6"/>
          <p:cNvSpPr/>
          <p:nvPr/>
        </p:nvSpPr>
        <p:spPr>
          <a:xfrm>
            <a:off x="3887640" y="9458280"/>
            <a:ext cx="2955959" cy="4589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C875D1F7-F5C1-49F6-BF9F-36592AEA17EB}" type="slidenum">
              <a:t>18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887640" y="9458280"/>
            <a:ext cx="2946600" cy="44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D718796A-86D2-41E8-91AC-547DFF0BF886}" type="slidenum">
              <a:t>19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887640" y="9458280"/>
            <a:ext cx="2949839" cy="452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154D3CB3-3B1F-4223-88F8-B20EC0331149}" type="slidenum">
              <a:t>19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87640" y="9458280"/>
            <a:ext cx="2954519" cy="457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A574A6D7-74F3-4B8C-BD6C-804F4CA2BB51}" type="slidenum">
              <a:t>19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슬라이드 이미지 개체 틀 4"/>
          <p:cNvSpPr>
            <a:spLocks noGrp="1" noRot="1" noChangeAspect="1"/>
          </p:cNvSpPr>
          <p:nvPr>
            <p:ph type="sldImg"/>
          </p:nvPr>
        </p:nvSpPr>
        <p:spPr>
          <a:xfrm>
            <a:off x="928688" y="762000"/>
            <a:ext cx="4984750" cy="3738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슬라이드 노트 개체 틀 5"/>
          <p:cNvSpPr txBox="1">
            <a:spLocks noGrp="1"/>
          </p:cNvSpPr>
          <p:nvPr>
            <p:ph type="body" sz="quarter" idx="1"/>
          </p:nvPr>
        </p:nvSpPr>
        <p:spPr>
          <a:xfrm>
            <a:off x="933480" y="4728960"/>
            <a:ext cx="4976640" cy="450072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 kern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887640" y="9458280"/>
            <a:ext cx="2946600" cy="44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651E7548-0F24-448B-BD46-86C8A76E64EA}" type="slidenum">
              <a:t>20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887640" y="9458280"/>
            <a:ext cx="2949839" cy="452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9B9CF572-6288-492B-BEC3-E8CFC0A11137}" type="slidenum">
              <a:t>20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87640" y="9458280"/>
            <a:ext cx="2954519" cy="457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E14DC923-BF09-424A-B843-801ED129ECDE}" type="slidenum">
              <a:t>20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슬라이드 이미지 개체 틀 4"/>
          <p:cNvSpPr>
            <a:spLocks noGrp="1" noRot="1" noChangeAspect="1"/>
          </p:cNvSpPr>
          <p:nvPr>
            <p:ph type="sldImg"/>
          </p:nvPr>
        </p:nvSpPr>
        <p:spPr>
          <a:xfrm>
            <a:off x="928688" y="762000"/>
            <a:ext cx="4984750" cy="3738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슬라이드 노트 개체 틀 5"/>
          <p:cNvSpPr txBox="1">
            <a:spLocks noGrp="1"/>
          </p:cNvSpPr>
          <p:nvPr>
            <p:ph type="body" sz="quarter" idx="1"/>
          </p:nvPr>
        </p:nvSpPr>
        <p:spPr>
          <a:xfrm>
            <a:off x="933480" y="4728960"/>
            <a:ext cx="4976640" cy="450072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 kern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3887640" y="9458280"/>
            <a:ext cx="2946600" cy="4492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DBE3C37E-7BEB-4390-8893-825690F858D9}" type="slidenum">
              <a:t>21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3887640" y="9458280"/>
            <a:ext cx="2949839" cy="45251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8F730F83-3317-4542-9972-B0E32A940591}" type="slidenum">
              <a:t>21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바탕" pitchFamily="18"/>
              <a:ea typeface="바탕" pitchFamily="18"/>
              <a:cs typeface="바탕" pitchFamily="18"/>
            </a:endParaRPr>
          </a:p>
        </p:txBody>
      </p:sp>
      <p:sp>
        <p:nvSpPr>
          <p:cNvPr id="4" name="자유형 3"/>
          <p:cNvSpPr/>
          <p:nvPr/>
        </p:nvSpPr>
        <p:spPr>
          <a:xfrm>
            <a:off x="3887640" y="9458280"/>
            <a:ext cx="2954519" cy="4572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3240" tIns="46440" rIns="93240" bIns="46440" anchor="b" anchorCtr="0" compatLnSpc="1"/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fld id="{386BF09E-E58F-41AE-B9A0-0BB1E945DF21}" type="slidenum">
              <a:t>21</a:t>
            </a:fld>
            <a:endParaRPr lang="en-US" sz="12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5" name="슬라이드 이미지 개체 틀 4"/>
          <p:cNvSpPr>
            <a:spLocks noGrp="1" noRot="1" noChangeAspect="1"/>
          </p:cNvSpPr>
          <p:nvPr>
            <p:ph type="sldImg"/>
          </p:nvPr>
        </p:nvSpPr>
        <p:spPr>
          <a:xfrm>
            <a:off x="928688" y="762000"/>
            <a:ext cx="4984750" cy="3738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슬라이드 노트 개체 틀 5"/>
          <p:cNvSpPr txBox="1">
            <a:spLocks noGrp="1"/>
          </p:cNvSpPr>
          <p:nvPr>
            <p:ph type="body" sz="quarter" idx="1"/>
          </p:nvPr>
        </p:nvSpPr>
        <p:spPr>
          <a:xfrm>
            <a:off x="933480" y="4728960"/>
            <a:ext cx="4976640" cy="4500720"/>
          </a:xfrm>
        </p:spPr>
        <p:txBody>
          <a:bodyPr anchor="ctr" anchorCtr="0"/>
          <a:lstStyle>
            <a:defPPr lvl="0">
              <a:buNone/>
            </a:defPPr>
            <a:lvl1pPr lvl="0">
              <a:buNone/>
            </a:lvl1pPr>
            <a:lvl2pPr lvl="1">
              <a:buClr>
                <a:srgbClr val="000000"/>
              </a:buClr>
              <a:buSzPct val="100000"/>
              <a:buFont typeface="Times New Roman" pitchFamily="18"/>
              <a:buChar char="–"/>
            </a:lvl2pPr>
            <a:lvl3pPr lvl="2">
              <a:buClr>
                <a:srgbClr val="000000"/>
              </a:buClr>
              <a:buSzPct val="100000"/>
              <a:buFont typeface="Times New Roman" pitchFamily="18"/>
              <a:buChar char="•"/>
            </a:lvl3pPr>
            <a:lvl4pPr lvl="3">
              <a:buClr>
                <a:srgbClr val="000000"/>
              </a:buClr>
              <a:buSzPct val="100000"/>
              <a:buFont typeface="Times New Roman" pitchFamily="18"/>
              <a:buChar char="–"/>
            </a:lvl4pPr>
            <a:lvl5pPr lvl="4">
              <a:buClr>
                <a:srgbClr val="000000"/>
              </a:buClr>
              <a:buSzPct val="100000"/>
              <a:buFont typeface="Times New Roman" pitchFamily="18"/>
              <a:buChar char="»"/>
            </a:lvl5pPr>
            <a:lvl6pPr lvl="5">
              <a:buClr>
                <a:srgbClr val="000000"/>
              </a:buClr>
              <a:buSzPct val="100000"/>
              <a:buFont typeface="Times New Roman" pitchFamily="18"/>
              <a:buChar char="»"/>
            </a:lvl6pPr>
            <a:lvl7pPr lvl="6">
              <a:buClr>
                <a:srgbClr val="000000"/>
              </a:buClr>
              <a:buSzPct val="100000"/>
              <a:buFont typeface="Times New Roman" pitchFamily="18"/>
              <a:buChar char="»"/>
            </a:lvl7pPr>
            <a:lvl8pPr lvl="7">
              <a:buClr>
                <a:srgbClr val="000000"/>
              </a:buClr>
              <a:buSzPct val="100000"/>
              <a:buFont typeface="Times New Roman" pitchFamily="18"/>
              <a:buChar char="»"/>
            </a:lvl8pPr>
            <a:lvl9pPr lvl="8">
              <a:buClr>
                <a:srgbClr val="000000"/>
              </a:buClr>
              <a:buSzPct val="100000"/>
              <a:buFont typeface="Times New Roman" pitchFamily="18"/>
              <a:buChar char="»"/>
            </a:lvl9pPr>
          </a:lstStyle>
          <a:p>
            <a:endParaRPr lang="en-US" altLang="ko-KR" kern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48E6D5E-0567-495C-8DF0-47651247290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461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90F8F1B-3EF8-408F-A814-57AD44DC5D4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198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20DAB59-E859-49C7-BA97-C7BA1016D92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691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0663" cy="4510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0263" y="1600200"/>
            <a:ext cx="4030662" cy="4510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EF426EA-DD32-4FCB-A10D-3587184ADB2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901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358BA14-7992-4CBE-9CA6-A1F8503947B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919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2FBB4D0-541F-42A0-9506-C4EF37618A4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799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C70C894-DBB4-4088-96A3-F803A8FA560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124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AE807E9-A706-41F8-872B-A87C759C096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343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72532F5-8043-4264-95B2-5552EF2CA0E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7628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28410E6-D8C6-4F5D-9E11-36C33456C1A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967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18288" y="274638"/>
            <a:ext cx="2052637" cy="583565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08688" cy="583565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0EABEA4-D620-4B9D-86AF-061FB888DA8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224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B2966F8-A17C-4C21-B516-8617AB14584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256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19C5316-69B0-448D-889F-73D240A9A4F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203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332669-0022-40D2-AD33-A45885F0807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521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0663" cy="4510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0263" y="1600200"/>
            <a:ext cx="4030662" cy="4510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BEA6C5-2BBC-4E9E-A3C5-A7CE10ADAE5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736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F58CFA1-99C0-435D-AA46-4E3CE7DAC8B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894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2926A69-0739-4D3D-95B1-2AA6B96F711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23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01BFA1C-F178-4F11-9CB8-47797C1658B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64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8A7F050-2BCB-400C-B8A2-3AADC7AD200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598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42E8F55-8590-4016-8EC2-674174F4086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104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E6797B3-F2F2-422F-B99C-EA227A7C8E4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256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18288" y="274638"/>
            <a:ext cx="2052637" cy="583565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08688" cy="583565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smtClean="0"/>
              <a:t>2008-09-30</a:t>
            </a:r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ko-KR" smtClean="0"/>
              <a:t>서울로망스오케스트라</a:t>
            </a:r>
            <a:endParaRPr 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703D09C-9665-4081-B49D-8FD46448182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387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13760" cy="112716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</a:lstStyle>
          <a:p>
            <a:endParaRPr lang="en-US" altLang="ko-KR"/>
          </a:p>
        </p:txBody>
      </p:sp>
      <p:sp>
        <p:nvSpPr>
          <p:cNvPr id="3" name="텍스트 개체 틀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13760" cy="4510079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anchor="t" anchorCtr="0" compatLnSpc="1"/>
          <a:lstStyle>
            <a:defPPr marL="342720" marR="0" lvl="0" indent="-342720" algn="l" rtl="0" hangingPunct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None/>
              <a:tabLst>
                <a:tab pos="342720" algn="l"/>
                <a:tab pos="448920" algn="l"/>
                <a:tab pos="898200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79" algn="l"/>
                <a:tab pos="4043160" algn="l"/>
                <a:tab pos="4492439" algn="l"/>
                <a:tab pos="4941360" algn="l"/>
                <a:tab pos="5390640" algn="l"/>
                <a:tab pos="5839920" algn="l"/>
                <a:tab pos="6289200" algn="l"/>
                <a:tab pos="6738479" algn="l"/>
                <a:tab pos="7187760" algn="l"/>
                <a:tab pos="7637039" algn="l"/>
                <a:tab pos="8086320" algn="l"/>
                <a:tab pos="8535600" algn="l"/>
                <a:tab pos="8984880" algn="l"/>
              </a:tabLst>
              <a:defRPr lang="en-US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맑은 고딕" pitchFamily="50"/>
                <a:ea typeface="맑은 고딕" pitchFamily="50"/>
                <a:cs typeface="맑은 고딕" pitchFamily="50"/>
              </a:defRPr>
            </a:defPPr>
            <a:lvl1pPr marL="342720" marR="0" lvl="0" indent="-342720" algn="l" rtl="0" hangingPunct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None/>
              <a:tabLst>
                <a:tab pos="342720" algn="l"/>
                <a:tab pos="448920" algn="l"/>
                <a:tab pos="898200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79" algn="l"/>
                <a:tab pos="4043160" algn="l"/>
                <a:tab pos="4492439" algn="l"/>
                <a:tab pos="4941360" algn="l"/>
                <a:tab pos="5390640" algn="l"/>
                <a:tab pos="5839920" algn="l"/>
                <a:tab pos="6289200" algn="l"/>
                <a:tab pos="6738479" algn="l"/>
                <a:tab pos="7187760" algn="l"/>
                <a:tab pos="7637039" algn="l"/>
                <a:tab pos="8086320" algn="l"/>
                <a:tab pos="8535600" algn="l"/>
                <a:tab pos="8984880" algn="l"/>
              </a:tabLst>
              <a:defRPr lang="en-US" sz="3200" b="0" i="0" u="none" strike="noStrike" baseline="0">
                <a:ln>
                  <a:noFill/>
                </a:ln>
                <a:solidFill>
                  <a:srgbClr val="000000"/>
                </a:solidFill>
                <a:latin typeface="맑은 고딕" pitchFamily="50"/>
                <a:ea typeface="맑은 고딕" pitchFamily="50"/>
                <a:cs typeface="맑은 고딕" pitchFamily="50"/>
              </a:defRPr>
            </a:lvl1pPr>
            <a:lvl2pPr marL="742680" marR="0" lvl="1" indent="-285480" algn="l" rtl="0" hangingPunct="0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742680" algn="l"/>
                <a:tab pos="898200" algn="l"/>
                <a:tab pos="1347480" algn="l"/>
                <a:tab pos="1796760" algn="l"/>
                <a:tab pos="2246040" algn="l"/>
                <a:tab pos="2694960" algn="l"/>
                <a:tab pos="3144240" algn="l"/>
                <a:tab pos="3593520" algn="l"/>
                <a:tab pos="4042800" algn="l"/>
                <a:tab pos="4492080" algn="l"/>
                <a:tab pos="4941360" algn="l"/>
                <a:tab pos="5390640" algn="l"/>
                <a:tab pos="5839920" algn="l"/>
                <a:tab pos="6289200" algn="l"/>
                <a:tab pos="6738480" algn="l"/>
                <a:tab pos="7187759" algn="l"/>
                <a:tab pos="7637040" algn="l"/>
                <a:tab pos="8086320" algn="l"/>
                <a:tab pos="8535600" algn="l"/>
                <a:tab pos="8984880" algn="l"/>
                <a:tab pos="9434160" algn="l"/>
              </a:tabLst>
              <a:defRPr lang="en-US" sz="2800" b="0" i="0" u="none" strike="noStrike" baseline="0">
                <a:ln>
                  <a:noFill/>
                </a:ln>
                <a:solidFill>
                  <a:srgbClr val="000000"/>
                </a:solidFill>
                <a:latin typeface="맑은 고딕" pitchFamily="50"/>
                <a:ea typeface="맑은 고딕" pitchFamily="50"/>
                <a:cs typeface="맑은 고딕" pitchFamily="50"/>
              </a:defRPr>
            </a:lvl2pPr>
            <a:lvl3pPr marL="1143000" marR="0" lvl="2" indent="-228600" algn="l" rtl="0" hangingPunct="0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1143000" algn="l"/>
                <a:tab pos="1347480" algn="l"/>
                <a:tab pos="1796760" algn="l"/>
                <a:tab pos="2246040" algn="l"/>
                <a:tab pos="2695319" algn="l"/>
                <a:tab pos="3144599" algn="l"/>
                <a:tab pos="3593880" algn="l"/>
                <a:tab pos="4043160" algn="l"/>
                <a:tab pos="4492440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400" algn="l"/>
                <a:tab pos="8086679" algn="l"/>
                <a:tab pos="8535960" algn="l"/>
                <a:tab pos="8985240" algn="l"/>
                <a:tab pos="9434160" algn="l"/>
                <a:tab pos="9883440" algn="l"/>
              </a:tabLst>
              <a:defRPr lang="en-US" sz="2400" b="0" i="0" u="none" strike="noStrike" baseline="0">
                <a:ln>
                  <a:noFill/>
                </a:ln>
                <a:solidFill>
                  <a:srgbClr val="000000"/>
                </a:solidFill>
                <a:latin typeface="맑은 고딕" pitchFamily="50"/>
                <a:ea typeface="맑은 고딕" pitchFamily="50"/>
                <a:cs typeface="맑은 고딕" pitchFamily="50"/>
              </a:defRPr>
            </a:lvl3pPr>
            <a:lvl4pPr marL="1600199" marR="0" lvl="3" indent="-228600" algn="l" rtl="0" hangingPunct="0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160020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59" algn="l"/>
                <a:tab pos="8985240" algn="l"/>
                <a:tab pos="9434160" algn="l"/>
                <a:tab pos="9883440" algn="l"/>
                <a:tab pos="1033272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맑은 고딕" pitchFamily="50"/>
                <a:ea typeface="맑은 고딕" pitchFamily="50"/>
                <a:cs typeface="맑은 고딕" pitchFamily="50"/>
              </a:defRPr>
            </a:lvl4pPr>
            <a:lvl5pPr marL="2057400" marR="0" lvl="4" indent="-228600" algn="l" rtl="0" hangingPunct="0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맑은 고딕" pitchFamily="50"/>
                <a:ea typeface="맑은 고딕" pitchFamily="50"/>
                <a:cs typeface="맑은 고딕" pitchFamily="50"/>
              </a:defRPr>
            </a:lvl5pPr>
            <a:lvl6pPr marL="2057400" marR="0" lvl="5" indent="-228600" algn="l" rtl="0" hangingPunct="0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맑은 고딕" pitchFamily="50"/>
                <a:ea typeface="맑은 고딕" pitchFamily="50"/>
                <a:cs typeface="맑은 고딕" pitchFamily="50"/>
              </a:defRPr>
            </a:lvl6pPr>
            <a:lvl7pPr marL="2057400" marR="0" lvl="6" indent="-228600" algn="l" rtl="0" hangingPunct="0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맑은 고딕" pitchFamily="50"/>
                <a:ea typeface="맑은 고딕" pitchFamily="50"/>
                <a:cs typeface="맑은 고딕" pitchFamily="50"/>
              </a:defRPr>
            </a:lvl7pPr>
            <a:lvl8pPr marL="2057400" marR="0" lvl="7" indent="-228600" algn="l" rtl="0" hangingPunct="0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맑은 고딕" pitchFamily="50"/>
                <a:ea typeface="맑은 고딕" pitchFamily="50"/>
                <a:cs typeface="맑은 고딕" pitchFamily="50"/>
              </a:defRPr>
            </a:lvl8pPr>
            <a:lvl9pPr marL="2057400" marR="0" lvl="8" indent="-228600" algn="l" rtl="0" hangingPunct="0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en-US" sz="2000" b="0" i="0" u="none" strike="noStrike" baseline="0">
                <a:ln>
                  <a:noFill/>
                </a:ln>
                <a:solidFill>
                  <a:srgbClr val="000000"/>
                </a:solidFill>
                <a:latin typeface="맑은 고딕" pitchFamily="50"/>
                <a:ea typeface="맑은 고딕" pitchFamily="50"/>
                <a:cs typeface="맑은 고딕" pitchFamily="50"/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altLang="ko-KR"/>
          </a:p>
        </p:txBody>
      </p:sp>
      <p:sp>
        <p:nvSpPr>
          <p:cNvPr id="4" name="날짜 개체 틀 3"/>
          <p:cNvSpPr txBox="1">
            <a:spLocks noGrp="1"/>
          </p:cNvSpPr>
          <p:nvPr>
            <p:ph type="dt" sz="half" idx="2"/>
          </p:nvPr>
        </p:nvSpPr>
        <p:spPr>
          <a:xfrm>
            <a:off x="456839" y="6356520"/>
            <a:ext cx="2117880" cy="349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ctr" anchorCtr="0" compatLnSpc="1"/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lang="en-US" sz="1800" b="0" i="0" u="none" strike="noStrike" baseline="0">
                <a:solidFill>
                  <a:srgbClr val="FFFFFF"/>
                </a:solidFill>
                <a:latin typeface="굴림" pitchFamily="50"/>
                <a:ea typeface="굴림" pitchFamily="50"/>
                <a:cs typeface="굴림" pitchFamily="50"/>
              </a:defRPr>
            </a:lvl1pPr>
          </a:lstStyle>
          <a:p>
            <a:pPr lvl="0"/>
            <a:r>
              <a:rPr lang="en-US"/>
              <a:t>2008-09-30</a:t>
            </a:r>
          </a:p>
        </p:txBody>
      </p:sp>
      <p:sp>
        <p:nvSpPr>
          <p:cNvPr id="5" name="바닥글 개체 틀 4"/>
          <p:cNvSpPr txBox="1">
            <a:spLocks noGrp="1"/>
          </p:cNvSpPr>
          <p:nvPr>
            <p:ph type="ftr" sz="quarter" idx="3"/>
          </p:nvPr>
        </p:nvSpPr>
        <p:spPr>
          <a:xfrm>
            <a:off x="3124079" y="6356520"/>
            <a:ext cx="2880000" cy="349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ctr" anchorCtr="0" compatLnSpc="1"/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lang="ko-KR" sz="1800" b="0" i="0" u="none" strike="noStrike" baseline="0">
                <a:solidFill>
                  <a:srgbClr val="FFFFFF"/>
                </a:solidFill>
                <a:latin typeface="굴림" pitchFamily="50"/>
                <a:ea typeface="굴림" pitchFamily="50"/>
                <a:cs typeface="굴림" pitchFamily="50"/>
              </a:defRPr>
            </a:lvl1pPr>
          </a:lstStyle>
          <a:p>
            <a:pPr lvl="0"/>
            <a:r>
              <a:rPr lang="ko-KR"/>
              <a:t>서울로망스오케스트라</a:t>
            </a:r>
          </a:p>
        </p:txBody>
      </p:sp>
      <p:sp>
        <p:nvSpPr>
          <p:cNvPr id="6" name="슬라이드 번호 개체 틀 5"/>
          <p:cNvSpPr txBox="1">
            <a:spLocks noGrp="1"/>
          </p:cNvSpPr>
          <p:nvPr>
            <p:ph type="sldNum" sz="quarter" idx="4"/>
          </p:nvPr>
        </p:nvSpPr>
        <p:spPr>
          <a:xfrm>
            <a:off x="6552719" y="6356520"/>
            <a:ext cx="2117880" cy="349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6800" rIns="90000" bIns="46800" anchor="ctr" anchorCtr="0" compatLnSpc="1"/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  <a:defRPr lang="en-US" sz="1800" b="0" i="0" u="none" strike="noStrike" baseline="0">
                <a:solidFill>
                  <a:srgbClr val="FFFFFF"/>
                </a:solidFill>
                <a:latin typeface="굴림" pitchFamily="50"/>
                <a:ea typeface="굴림" pitchFamily="50"/>
                <a:cs typeface="굴림" pitchFamily="50"/>
              </a:defRPr>
            </a:lvl1pPr>
          </a:lstStyle>
          <a:p>
            <a:pPr lvl="0"/>
            <a:fld id="{B1BEA787-9D0E-48EC-85D8-455EFA83AE68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marL="0" marR="0" indent="0" algn="ctr" rtl="0" hangingPunct="0">
        <a:lnSpc>
          <a:spcPct val="100000"/>
        </a:lnSpc>
        <a:spcBef>
          <a:spcPts val="0"/>
        </a:spcBef>
        <a:spcAft>
          <a:spcPts val="0"/>
        </a:spcAft>
        <a:tabLst>
          <a:tab pos="0" algn="l"/>
          <a:tab pos="448919" algn="l"/>
          <a:tab pos="898199" algn="l"/>
          <a:tab pos="1347480" algn="l"/>
          <a:tab pos="1796760" algn="l"/>
          <a:tab pos="2246040" algn="l"/>
          <a:tab pos="2695320" algn="l"/>
          <a:tab pos="3144600" algn="l"/>
          <a:tab pos="3593880" algn="l"/>
          <a:tab pos="4043159" algn="l"/>
          <a:tab pos="4492440" algn="l"/>
          <a:tab pos="4941719" algn="l"/>
          <a:tab pos="5391000" algn="l"/>
          <a:tab pos="5840280" algn="l"/>
          <a:tab pos="6289560" algn="l"/>
          <a:tab pos="6738840" algn="l"/>
          <a:tab pos="7188120" algn="l"/>
          <a:tab pos="7637400" algn="l"/>
          <a:tab pos="8086679" algn="l"/>
          <a:tab pos="8535960" algn="l"/>
          <a:tab pos="8985240" algn="l"/>
        </a:tabLst>
        <a:defRPr lang="en-US" altLang="ko-KR" sz="4400" b="0" i="0" u="none" strike="noStrike" baseline="0">
          <a:ln>
            <a:noFill/>
          </a:ln>
          <a:solidFill>
            <a:srgbClr val="000000"/>
          </a:solidFill>
          <a:latin typeface="맑은 고딕" pitchFamily="50"/>
          <a:ea typeface="맑은 고딕" pitchFamily="50"/>
        </a:defRPr>
      </a:lvl1pPr>
    </p:titleStyle>
    <p:bodyStyle>
      <a:lvl1pPr marL="342720" marR="0" indent="-342720" algn="l" rtl="0" hangingPunct="0">
        <a:lnSpc>
          <a:spcPct val="100000"/>
        </a:lnSpc>
        <a:spcBef>
          <a:spcPts val="799"/>
        </a:spcBef>
        <a:spcAft>
          <a:spcPts val="0"/>
        </a:spcAft>
        <a:tabLst>
          <a:tab pos="342720" algn="l"/>
          <a:tab pos="448920" algn="l"/>
          <a:tab pos="898200" algn="l"/>
          <a:tab pos="1347480" algn="l"/>
          <a:tab pos="1796760" algn="l"/>
          <a:tab pos="2246040" algn="l"/>
          <a:tab pos="2695320" algn="l"/>
          <a:tab pos="3144600" algn="l"/>
          <a:tab pos="3593879" algn="l"/>
          <a:tab pos="4043160" algn="l"/>
          <a:tab pos="4492439" algn="l"/>
          <a:tab pos="4941360" algn="l"/>
          <a:tab pos="5390640" algn="l"/>
          <a:tab pos="5839920" algn="l"/>
          <a:tab pos="6289200" algn="l"/>
          <a:tab pos="6738479" algn="l"/>
          <a:tab pos="7187760" algn="l"/>
          <a:tab pos="7637039" algn="l"/>
          <a:tab pos="8086320" algn="l"/>
          <a:tab pos="8535600" algn="l"/>
          <a:tab pos="8984880" algn="l"/>
        </a:tabLst>
        <a:defRPr lang="en-US" altLang="ko-KR" sz="3200" b="0" i="0" u="none" strike="noStrike" baseline="0">
          <a:ln>
            <a:noFill/>
          </a:ln>
          <a:solidFill>
            <a:srgbClr val="000000"/>
          </a:solidFill>
          <a:latin typeface="맑은 고딕" pitchFamily="50"/>
          <a:ea typeface="맑은 고딕" pitchFamily="50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 txBox="1">
            <a:spLocks noGrp="1"/>
          </p:cNvSpPr>
          <p:nvPr>
            <p:ph type="title"/>
          </p:nvPr>
        </p:nvSpPr>
        <p:spPr>
          <a:xfrm>
            <a:off x="457200" y="274320"/>
            <a:ext cx="8213760" cy="1127160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anchor="ctr" anchorCtr="0" compatLnSpc="1"/>
          <a:lstStyle>
            <a:defPPr lvl="0">
              <a:buNone/>
            </a:defPPr>
            <a:lvl1pPr lvl="0">
              <a:buNone/>
            </a:lvl1pPr>
          </a:lstStyle>
          <a:p>
            <a:endParaRPr lang="en-US" altLang="ko-KR"/>
          </a:p>
        </p:txBody>
      </p:sp>
      <p:sp>
        <p:nvSpPr>
          <p:cNvPr id="3" name="텍스트 개체 틀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13760" cy="4510079"/>
          </a:xfrm>
          <a:prstGeom prst="rect">
            <a:avLst/>
          </a:prstGeom>
          <a:noFill/>
          <a:ln>
            <a:noFill/>
          </a:ln>
        </p:spPr>
        <p:txBody>
          <a:bodyPr vert="horz" lIns="90000" tIns="46800" rIns="90000" bIns="46800" anchor="t" anchorCtr="0" compatLnSpc="1"/>
          <a:lstStyle>
            <a:defPPr marL="342720" marR="0" lvl="0" indent="-342720" algn="l" rtl="0" hangingPunct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None/>
              <a:tabLst>
                <a:tab pos="342720" algn="l"/>
                <a:tab pos="448920" algn="l"/>
                <a:tab pos="898200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79" algn="l"/>
                <a:tab pos="4043160" algn="l"/>
                <a:tab pos="4492439" algn="l"/>
                <a:tab pos="4941360" algn="l"/>
                <a:tab pos="5390640" algn="l"/>
                <a:tab pos="5839920" algn="l"/>
                <a:tab pos="6289200" algn="l"/>
                <a:tab pos="6738479" algn="l"/>
                <a:tab pos="7187760" algn="l"/>
                <a:tab pos="7637039" algn="l"/>
                <a:tab pos="8086320" algn="l"/>
                <a:tab pos="8535600" algn="l"/>
                <a:tab pos="8984880" algn="l"/>
              </a:tabLst>
              <a:defRPr lang="en-US" sz="32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맑은 고딕" pitchFamily="50"/>
                <a:ea typeface="맑은 고딕" pitchFamily="50"/>
                <a:cs typeface="맑은 고딕" pitchFamily="50"/>
              </a:defRPr>
            </a:defPPr>
            <a:lvl1pPr marL="342720" marR="0" lvl="0" indent="-342720" algn="l" rtl="0" hangingPunct="0">
              <a:lnSpc>
                <a:spcPct val="100000"/>
              </a:lnSpc>
              <a:spcBef>
                <a:spcPts val="799"/>
              </a:spcBef>
              <a:spcAft>
                <a:spcPts val="0"/>
              </a:spcAft>
              <a:buNone/>
              <a:tabLst>
                <a:tab pos="342720" algn="l"/>
                <a:tab pos="448920" algn="l"/>
                <a:tab pos="898200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79" algn="l"/>
                <a:tab pos="4043160" algn="l"/>
                <a:tab pos="4492439" algn="l"/>
                <a:tab pos="4941360" algn="l"/>
                <a:tab pos="5390640" algn="l"/>
                <a:tab pos="5839920" algn="l"/>
                <a:tab pos="6289200" algn="l"/>
                <a:tab pos="6738479" algn="l"/>
                <a:tab pos="7187760" algn="l"/>
                <a:tab pos="7637039" algn="l"/>
                <a:tab pos="8086320" algn="l"/>
                <a:tab pos="8535600" algn="l"/>
                <a:tab pos="8984880" algn="l"/>
              </a:tabLst>
              <a:defRPr lang="en-US" sz="32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맑은 고딕" pitchFamily="50"/>
                <a:ea typeface="맑은 고딕" pitchFamily="50"/>
                <a:cs typeface="맑은 고딕" pitchFamily="50"/>
              </a:defRPr>
            </a:lvl1pPr>
            <a:lvl2pPr marL="742680" marR="0" lvl="1" indent="-285480" algn="l" rtl="0" hangingPunct="0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742680" algn="l"/>
                <a:tab pos="898200" algn="l"/>
                <a:tab pos="1347480" algn="l"/>
                <a:tab pos="1796760" algn="l"/>
                <a:tab pos="2246040" algn="l"/>
                <a:tab pos="2694960" algn="l"/>
                <a:tab pos="3144240" algn="l"/>
                <a:tab pos="3593520" algn="l"/>
                <a:tab pos="4042800" algn="l"/>
                <a:tab pos="4492080" algn="l"/>
                <a:tab pos="4941360" algn="l"/>
                <a:tab pos="5390640" algn="l"/>
                <a:tab pos="5839920" algn="l"/>
                <a:tab pos="6289200" algn="l"/>
                <a:tab pos="6738480" algn="l"/>
                <a:tab pos="7187759" algn="l"/>
                <a:tab pos="7637040" algn="l"/>
                <a:tab pos="8086320" algn="l"/>
                <a:tab pos="8535600" algn="l"/>
                <a:tab pos="8984880" algn="l"/>
                <a:tab pos="9434160" algn="l"/>
              </a:tabLst>
              <a:defRPr lang="en-US" sz="28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맑은 고딕" pitchFamily="50"/>
                <a:ea typeface="맑은 고딕" pitchFamily="50"/>
                <a:cs typeface="맑은 고딕" pitchFamily="50"/>
              </a:defRPr>
            </a:lvl2pPr>
            <a:lvl3pPr marL="1143000" marR="0" lvl="2" indent="-228600" algn="l" rtl="0" hangingPunct="0">
              <a:lnSpc>
                <a:spcPct val="100000"/>
              </a:lnSpc>
              <a:spcBef>
                <a:spcPts val="59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1143000" algn="l"/>
                <a:tab pos="1347480" algn="l"/>
                <a:tab pos="1796760" algn="l"/>
                <a:tab pos="2246040" algn="l"/>
                <a:tab pos="2695319" algn="l"/>
                <a:tab pos="3144599" algn="l"/>
                <a:tab pos="3593880" algn="l"/>
                <a:tab pos="4043160" algn="l"/>
                <a:tab pos="4492440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19" algn="l"/>
                <a:tab pos="7637400" algn="l"/>
                <a:tab pos="8086679" algn="l"/>
                <a:tab pos="8535960" algn="l"/>
                <a:tab pos="8985240" algn="l"/>
                <a:tab pos="9434160" algn="l"/>
                <a:tab pos="9883440" algn="l"/>
              </a:tabLst>
              <a:defRPr lang="en-US" sz="24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맑은 고딕" pitchFamily="50"/>
                <a:ea typeface="맑은 고딕" pitchFamily="50"/>
                <a:cs typeface="맑은 고딕" pitchFamily="50"/>
              </a:defRPr>
            </a:lvl3pPr>
            <a:lvl4pPr marL="1600199" marR="0" lvl="3" indent="-228600" algn="l" rtl="0" hangingPunct="0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–"/>
              <a:tabLst>
                <a:tab pos="160020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59" algn="l"/>
                <a:tab pos="8985240" algn="l"/>
                <a:tab pos="9434160" algn="l"/>
                <a:tab pos="9883440" algn="l"/>
                <a:tab pos="1033272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맑은 고딕" pitchFamily="50"/>
                <a:ea typeface="맑은 고딕" pitchFamily="50"/>
                <a:cs typeface="맑은 고딕" pitchFamily="50"/>
              </a:defRPr>
            </a:lvl4pPr>
            <a:lvl5pPr marL="2057400" marR="0" lvl="4" indent="-228600" algn="l" rtl="0" hangingPunct="0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맑은 고딕" pitchFamily="50"/>
                <a:ea typeface="맑은 고딕" pitchFamily="50"/>
                <a:cs typeface="맑은 고딕" pitchFamily="50"/>
              </a:defRPr>
            </a:lvl5pPr>
            <a:lvl6pPr marL="2057400" marR="0" lvl="5" indent="-228600" algn="l" rtl="0" hangingPunct="0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맑은 고딕" pitchFamily="50"/>
                <a:ea typeface="맑은 고딕" pitchFamily="50"/>
                <a:cs typeface="맑은 고딕" pitchFamily="50"/>
              </a:defRPr>
            </a:lvl6pPr>
            <a:lvl7pPr marL="2057400" marR="0" lvl="6" indent="-228600" algn="l" rtl="0" hangingPunct="0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맑은 고딕" pitchFamily="50"/>
                <a:ea typeface="맑은 고딕" pitchFamily="50"/>
                <a:cs typeface="맑은 고딕" pitchFamily="50"/>
              </a:defRPr>
            </a:lvl7pPr>
            <a:lvl8pPr marL="2057400" marR="0" lvl="7" indent="-228600" algn="l" rtl="0" hangingPunct="0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맑은 고딕" pitchFamily="50"/>
                <a:ea typeface="맑은 고딕" pitchFamily="50"/>
                <a:cs typeface="맑은 고딕" pitchFamily="50"/>
              </a:defRPr>
            </a:lvl8pPr>
            <a:lvl9pPr marL="2057400" marR="0" lvl="8" indent="-228600" algn="l" rtl="0" hangingPunct="0">
              <a:lnSpc>
                <a:spcPct val="100000"/>
              </a:lnSpc>
              <a:spcBef>
                <a:spcPts val="499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»"/>
              <a:tabLst>
                <a:tab pos="2057400" algn="l"/>
                <a:tab pos="2246040" algn="l"/>
                <a:tab pos="2695320" algn="l"/>
                <a:tab pos="3144600" algn="l"/>
                <a:tab pos="3593880" algn="l"/>
                <a:tab pos="4043160" algn="l"/>
                <a:tab pos="4492439" algn="l"/>
                <a:tab pos="4941720" algn="l"/>
                <a:tab pos="5391000" algn="l"/>
                <a:tab pos="5840279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59" algn="l"/>
                <a:tab pos="8985240" algn="l"/>
                <a:tab pos="9434160" algn="l"/>
                <a:tab pos="9883440" algn="l"/>
                <a:tab pos="10332719" algn="l"/>
                <a:tab pos="10782000" algn="l"/>
              </a:tabLst>
              <a:defRPr lang="en-US" sz="2000" b="0" i="0" u="none" strike="noStrike" kern="1200" baseline="0">
                <a:ln>
                  <a:noFill/>
                </a:ln>
                <a:solidFill>
                  <a:srgbClr val="000000"/>
                </a:solidFill>
                <a:latin typeface="맑은 고딕" pitchFamily="50"/>
                <a:ea typeface="맑은 고딕" pitchFamily="50"/>
                <a:cs typeface="맑은 고딕" pitchFamily="50"/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altLang="ko-KR"/>
          </a:p>
        </p:txBody>
      </p:sp>
      <p:sp>
        <p:nvSpPr>
          <p:cNvPr id="4" name="날짜 개체 틀 3"/>
          <p:cNvSpPr txBox="1">
            <a:spLocks noGrp="1"/>
          </p:cNvSpPr>
          <p:nvPr>
            <p:ph type="dt" sz="half" idx="2"/>
          </p:nvPr>
        </p:nvSpPr>
        <p:spPr>
          <a:xfrm>
            <a:off x="456839" y="6244920"/>
            <a:ext cx="2117880" cy="460439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ctr" anchorCtr="0"/>
          <a:lstStyle>
            <a:lvl1pPr marL="0" marR="0" lvl="0" indent="0" rtl="0" hangingPunct="1">
              <a:lnSpc>
                <a:spcPct val="100000"/>
              </a:lnSpc>
              <a:buNone/>
              <a:tabLst/>
              <a:defRPr lang="en-US" sz="1200" kern="1200">
                <a:solidFill>
                  <a:srgbClr val="898989"/>
                </a:solidFill>
                <a:latin typeface="바탕" pitchFamily="18"/>
                <a:ea typeface="바탕" pitchFamily="18"/>
                <a:cs typeface="바탕" pitchFamily="18"/>
              </a:defRPr>
            </a:lvl1pPr>
          </a:lstStyle>
          <a:p>
            <a:pPr lvl="0"/>
            <a:r>
              <a:rPr lang="en-US"/>
              <a:t>2008-09-30</a:t>
            </a:r>
          </a:p>
        </p:txBody>
      </p:sp>
      <p:sp>
        <p:nvSpPr>
          <p:cNvPr id="5" name="바닥글 개체 틀 4"/>
          <p:cNvSpPr txBox="1">
            <a:spLocks noGrp="1"/>
          </p:cNvSpPr>
          <p:nvPr>
            <p:ph type="ftr" sz="quarter" idx="3"/>
          </p:nvPr>
        </p:nvSpPr>
        <p:spPr>
          <a:xfrm>
            <a:off x="3124079" y="6244920"/>
            <a:ext cx="2880000" cy="460439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ctr" anchorCtr="0"/>
          <a:lstStyle>
            <a:lvl1pPr marL="0" marR="0" lvl="0" indent="0" algn="ctr" rtl="0" hangingPunct="1">
              <a:lnSpc>
                <a:spcPct val="100000"/>
              </a:lnSpc>
              <a:buNone/>
              <a:tabLst/>
              <a:defRPr lang="ko-KR" sz="1200" kern="1200">
                <a:solidFill>
                  <a:srgbClr val="898989"/>
                </a:solidFill>
                <a:latin typeface="바탕" pitchFamily="18"/>
                <a:ea typeface="바탕" pitchFamily="18"/>
                <a:cs typeface="바탕" pitchFamily="18"/>
              </a:defRPr>
            </a:lvl1pPr>
          </a:lstStyle>
          <a:p>
            <a:pPr lvl="0"/>
            <a:r>
              <a:rPr lang="ko-KR"/>
              <a:t>서울로망스오케스트라</a:t>
            </a:r>
          </a:p>
        </p:txBody>
      </p:sp>
      <p:sp>
        <p:nvSpPr>
          <p:cNvPr id="6" name="슬라이드 번호 개체 틀 5"/>
          <p:cNvSpPr txBox="1">
            <a:spLocks noGrp="1"/>
          </p:cNvSpPr>
          <p:nvPr>
            <p:ph type="sldNum" sz="quarter" idx="4"/>
          </p:nvPr>
        </p:nvSpPr>
        <p:spPr>
          <a:xfrm>
            <a:off x="6552719" y="6244920"/>
            <a:ext cx="2117880" cy="460439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ctr" anchorCtr="0"/>
          <a:lstStyle>
            <a:lvl1pPr marL="0" marR="0" lvl="0" indent="0" algn="r" rtl="0" hangingPunct="1">
              <a:lnSpc>
                <a:spcPct val="100000"/>
              </a:lnSpc>
              <a:buNone/>
              <a:tabLst/>
              <a:defRPr lang="en-US" sz="1200" kern="1200">
                <a:solidFill>
                  <a:srgbClr val="898989"/>
                </a:solidFill>
                <a:latin typeface="바탕" pitchFamily="18"/>
                <a:ea typeface="바탕" pitchFamily="18"/>
                <a:cs typeface="바탕" pitchFamily="18"/>
              </a:defRPr>
            </a:lvl1pPr>
          </a:lstStyle>
          <a:p>
            <a:pPr lvl="0"/>
            <a:fld id="{12F6BA18-9980-4707-BCF8-04DF5A1D8A1C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marL="0" marR="0" indent="0" algn="ctr" rtl="0" hangingPunct="0">
        <a:lnSpc>
          <a:spcPct val="100000"/>
        </a:lnSpc>
        <a:spcBef>
          <a:spcPts val="0"/>
        </a:spcBef>
        <a:spcAft>
          <a:spcPts val="0"/>
        </a:spcAft>
        <a:tabLst>
          <a:tab pos="0" algn="l"/>
          <a:tab pos="448919" algn="l"/>
          <a:tab pos="898199" algn="l"/>
          <a:tab pos="1347480" algn="l"/>
          <a:tab pos="1796760" algn="l"/>
          <a:tab pos="2246040" algn="l"/>
          <a:tab pos="2695320" algn="l"/>
          <a:tab pos="3144600" algn="l"/>
          <a:tab pos="3593880" algn="l"/>
          <a:tab pos="4043159" algn="l"/>
          <a:tab pos="4492440" algn="l"/>
          <a:tab pos="4941719" algn="l"/>
          <a:tab pos="5391000" algn="l"/>
          <a:tab pos="5840280" algn="l"/>
          <a:tab pos="6289560" algn="l"/>
          <a:tab pos="6738840" algn="l"/>
          <a:tab pos="7188120" algn="l"/>
          <a:tab pos="7637400" algn="l"/>
          <a:tab pos="8086679" algn="l"/>
          <a:tab pos="8535960" algn="l"/>
          <a:tab pos="8985240" algn="l"/>
        </a:tabLst>
        <a:defRPr lang="en-US" altLang="ko-KR" sz="4400" b="0" i="0" u="none" strike="noStrike" kern="1200" baseline="0">
          <a:ln>
            <a:noFill/>
          </a:ln>
          <a:solidFill>
            <a:srgbClr val="000000"/>
          </a:solidFill>
          <a:latin typeface="맑은 고딕" pitchFamily="50"/>
          <a:ea typeface="맑은 고딕" pitchFamily="50"/>
        </a:defRPr>
      </a:lvl1pPr>
    </p:titleStyle>
    <p:bodyStyle>
      <a:lvl1pPr marL="342720" marR="0" indent="-342720" algn="l" rtl="0" hangingPunct="0">
        <a:lnSpc>
          <a:spcPct val="100000"/>
        </a:lnSpc>
        <a:spcBef>
          <a:spcPts val="799"/>
        </a:spcBef>
        <a:spcAft>
          <a:spcPts val="0"/>
        </a:spcAft>
        <a:tabLst>
          <a:tab pos="342720" algn="l"/>
          <a:tab pos="448920" algn="l"/>
          <a:tab pos="898200" algn="l"/>
          <a:tab pos="1347480" algn="l"/>
          <a:tab pos="1796760" algn="l"/>
          <a:tab pos="2246040" algn="l"/>
          <a:tab pos="2695320" algn="l"/>
          <a:tab pos="3144600" algn="l"/>
          <a:tab pos="3593879" algn="l"/>
          <a:tab pos="4043160" algn="l"/>
          <a:tab pos="4492439" algn="l"/>
          <a:tab pos="4941360" algn="l"/>
          <a:tab pos="5390640" algn="l"/>
          <a:tab pos="5839920" algn="l"/>
          <a:tab pos="6289200" algn="l"/>
          <a:tab pos="6738479" algn="l"/>
          <a:tab pos="7187760" algn="l"/>
          <a:tab pos="7637039" algn="l"/>
          <a:tab pos="8086320" algn="l"/>
          <a:tab pos="8535600" algn="l"/>
          <a:tab pos="8984880" algn="l"/>
        </a:tabLst>
        <a:defRPr lang="en-US" altLang="ko-KR" sz="3200" b="0" i="0" u="none" strike="noStrike" kern="1200" baseline="0">
          <a:ln>
            <a:noFill/>
          </a:ln>
          <a:solidFill>
            <a:srgbClr val="000000"/>
          </a:solidFill>
          <a:latin typeface="맑은 고딕" pitchFamily="50"/>
          <a:ea typeface="맑은 고딕" pitchFamily="50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5.jp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57120" y="285840"/>
            <a:ext cx="1928879" cy="19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357280" y="2214719"/>
            <a:ext cx="5224680" cy="17985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자유형 3"/>
          <p:cNvSpPr/>
          <p:nvPr/>
        </p:nvSpPr>
        <p:spPr>
          <a:xfrm>
            <a:off x="2500200" y="5643720"/>
            <a:ext cx="4336560" cy="50543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로망스예술무대 </a:t>
            </a:r>
            <a:r>
              <a:rPr lang="en-US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www.romance-art.com</a:t>
            </a:r>
          </a:p>
        </p:txBody>
      </p:sp>
      <p:sp>
        <p:nvSpPr>
          <p:cNvPr id="5" name="자유형 4"/>
          <p:cNvSpPr/>
          <p:nvPr/>
        </p:nvSpPr>
        <p:spPr>
          <a:xfrm>
            <a:off x="3714840" y="1143000"/>
            <a:ext cx="650160" cy="73367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28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   </a:t>
            </a:r>
          </a:p>
        </p:txBody>
      </p:sp>
      <p:sp>
        <p:nvSpPr>
          <p:cNvPr id="6" name="자유형 5"/>
          <p:cNvSpPr/>
          <p:nvPr/>
        </p:nvSpPr>
        <p:spPr>
          <a:xfrm>
            <a:off x="3168720" y="3384720"/>
            <a:ext cx="4572000" cy="9169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08서울남산체 M" pitchFamily="18"/>
                <a:ea typeface="08서울남산체 M" pitchFamily="18"/>
                <a:cs typeface="08서울남산체 M" pitchFamily="18"/>
              </a:rPr>
              <a:t>일시  </a:t>
            </a:r>
            <a:r>
              <a:rPr lang="en-US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08서울남산체 M" pitchFamily="18"/>
                <a:ea typeface="08서울남산체 M" pitchFamily="18"/>
                <a:cs typeface="08서울남산체 M" pitchFamily="18"/>
              </a:rPr>
              <a:t>2014</a:t>
            </a:r>
            <a:r>
              <a:rPr lang="ko-KR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08서울남산체 M" pitchFamily="18"/>
                <a:ea typeface="08서울남산체 M" pitchFamily="18"/>
                <a:cs typeface="08서울남산체 M" pitchFamily="18"/>
              </a:rPr>
              <a:t>년</a:t>
            </a:r>
            <a:r>
              <a:rPr lang="en-US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08서울남산체 M" pitchFamily="18"/>
                <a:ea typeface="08서울남산체 M" pitchFamily="18"/>
                <a:cs typeface="08서울남산체 M" pitchFamily="18"/>
              </a:rPr>
              <a:t>6</a:t>
            </a:r>
            <a:r>
              <a:rPr lang="ko-KR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08서울남산체 M" pitchFamily="18"/>
                <a:ea typeface="08서울남산체 M" pitchFamily="18"/>
                <a:cs typeface="08서울남산체 M" pitchFamily="18"/>
              </a:rPr>
              <a:t>월 </a:t>
            </a:r>
            <a:r>
              <a:rPr lang="en-US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08서울남산체 M" pitchFamily="18"/>
                <a:ea typeface="08서울남산체 M" pitchFamily="18"/>
                <a:cs typeface="08서울남산체 M" pitchFamily="18"/>
              </a:rPr>
              <a:t>6</a:t>
            </a:r>
            <a:r>
              <a:rPr lang="ko-KR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08서울남산체 M" pitchFamily="18"/>
                <a:ea typeface="08서울남산체 M" pitchFamily="18"/>
                <a:cs typeface="08서울남산체 M" pitchFamily="18"/>
              </a:rPr>
              <a:t>일 </a:t>
            </a:r>
            <a:r>
              <a:rPr lang="en-US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08서울남산체 M" pitchFamily="18"/>
                <a:ea typeface="08서울남산체 M" pitchFamily="18"/>
                <a:cs typeface="08서울남산체 M" pitchFamily="18"/>
              </a:rPr>
              <a:t>(</a:t>
            </a:r>
            <a:r>
              <a:rPr lang="ko-KR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08서울남산체 M" pitchFamily="18"/>
                <a:ea typeface="08서울남산체 M" pitchFamily="18"/>
                <a:cs typeface="08서울남산체 M" pitchFamily="18"/>
              </a:rPr>
              <a:t>금</a:t>
            </a:r>
            <a:r>
              <a:rPr lang="en-US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08서울남산체 M" pitchFamily="18"/>
                <a:ea typeface="08서울남산체 M" pitchFamily="18"/>
                <a:cs typeface="08서울남산체 M" pitchFamily="18"/>
              </a:rPr>
              <a:t>)</a:t>
            </a:r>
            <a:r>
              <a:rPr lang="ko-KR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08서울남산체 M" pitchFamily="18"/>
                <a:ea typeface="08서울남산체 M" pitchFamily="18"/>
                <a:cs typeface="08서울남산체 M" pitchFamily="18"/>
              </a:rPr>
              <a:t>오후 </a:t>
            </a:r>
            <a:r>
              <a:rPr lang="en-US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08서울남산체 M" pitchFamily="18"/>
                <a:ea typeface="08서울남산체 M" pitchFamily="18"/>
                <a:cs typeface="08서울남산체 M" pitchFamily="18"/>
              </a:rPr>
              <a:t>3</a:t>
            </a:r>
            <a:r>
              <a:rPr lang="ko-KR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08서울남산체 M" pitchFamily="18"/>
                <a:ea typeface="08서울남산체 M" pitchFamily="18"/>
                <a:cs typeface="08서울남산체 M" pitchFamily="18"/>
              </a:rPr>
              <a:t>시반</a:t>
            </a:r>
            <a:r>
              <a:rPr lang="en-US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08서울남산체 M" pitchFamily="18"/>
                <a:ea typeface="08서울남산체 M" pitchFamily="18"/>
                <a:cs typeface="08서울남산체 M" pitchFamily="18"/>
              </a:rPr>
              <a:t> / 7시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08서울남산체 M" pitchFamily="18"/>
                <a:ea typeface="08서울남산체 M" pitchFamily="18"/>
                <a:cs typeface="08서울남산체 M" pitchFamily="18"/>
              </a:rPr>
              <a:t>장소  </a:t>
            </a:r>
            <a:r>
              <a:rPr lang="en-US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08서울남산체 M" pitchFamily="18"/>
                <a:ea typeface="08서울남산체 M" pitchFamily="18"/>
                <a:cs typeface="08서울남산체 M" pitchFamily="18"/>
              </a:rPr>
              <a:t>KBS</a:t>
            </a:r>
            <a:r>
              <a:rPr lang="ko-KR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08서울남산체 M" pitchFamily="18"/>
                <a:ea typeface="08서울남산체 M" pitchFamily="18"/>
                <a:cs typeface="08서울남산체 M" pitchFamily="18"/>
              </a:rPr>
              <a:t>홀 </a:t>
            </a:r>
            <a:r>
              <a:rPr lang="en-US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08서울남산체 M" pitchFamily="18"/>
                <a:ea typeface="08서울남산체 M" pitchFamily="18"/>
                <a:cs typeface="08서울남산체 M" pitchFamily="18"/>
              </a:rPr>
              <a:t> (1660</a:t>
            </a:r>
            <a:r>
              <a:rPr lang="ko-KR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08서울남산체 M" pitchFamily="18"/>
                <a:ea typeface="08서울남산체 M" pitchFamily="18"/>
                <a:cs typeface="08서울남산체 M" pitchFamily="18"/>
              </a:rPr>
              <a:t>석</a:t>
            </a:r>
            <a:r>
              <a:rPr lang="en-US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08서울남산체 M" pitchFamily="18"/>
                <a:ea typeface="08서울남산체 M" pitchFamily="18"/>
                <a:cs typeface="08서울남산체 M" pitchFamily="18"/>
              </a:rPr>
              <a:t>)</a:t>
            </a:r>
          </a:p>
        </p:txBody>
      </p:sp>
      <p:sp>
        <p:nvSpPr>
          <p:cNvPr id="7" name="자유형 6"/>
          <p:cNvSpPr/>
          <p:nvPr/>
        </p:nvSpPr>
        <p:spPr>
          <a:xfrm>
            <a:off x="3214800" y="1357200"/>
            <a:ext cx="3076200" cy="6426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3600" b="0" i="1" u="none" strike="noStrike" baseline="0">
                <a:ln>
                  <a:noFill/>
                </a:ln>
                <a:solidFill>
                  <a:srgbClr val="3333CC"/>
                </a:solidFill>
                <a:latin typeface="굴림" pitchFamily="50"/>
                <a:ea typeface="굴림" pitchFamily="50"/>
                <a:cs typeface="굴림" pitchFamily="50"/>
              </a:rPr>
              <a:t>위로와 평화의</a:t>
            </a:r>
          </a:p>
        </p:txBody>
      </p:sp>
      <p:pic>
        <p:nvPicPr>
          <p:cNvPr id="8" name="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2077920" y="1725480"/>
            <a:ext cx="5181840" cy="1133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191280" y="3552840"/>
            <a:ext cx="3137039" cy="32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929279" y="4572000"/>
            <a:ext cx="1246320" cy="1276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직선 연결선 2"/>
          <p:cNvSpPr/>
          <p:nvPr/>
        </p:nvSpPr>
        <p:spPr>
          <a:xfrm>
            <a:off x="114300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000240" y="4357800"/>
            <a:ext cx="2159280" cy="2154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1206359" y="469800"/>
            <a:ext cx="3537000" cy="43811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자유형 5"/>
          <p:cNvSpPr/>
          <p:nvPr/>
        </p:nvSpPr>
        <p:spPr>
          <a:xfrm>
            <a:off x="3124079" y="6356520"/>
            <a:ext cx="2895839" cy="365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0" i="0" u="none" strike="noStrike" baseline="0">
                <a:ln>
                  <a:noFill/>
                </a:ln>
                <a:solidFill>
                  <a:srgbClr val="77933C"/>
                </a:solidFill>
                <a:latin typeface="굴림" pitchFamily="50"/>
                <a:ea typeface="굴림" pitchFamily="50"/>
                <a:cs typeface="굴림" pitchFamily="50"/>
              </a:rPr>
              <a:t>로망스예술무대</a:t>
            </a:r>
          </a:p>
        </p:txBody>
      </p:sp>
      <p:pic>
        <p:nvPicPr>
          <p:cNvPr id="7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440000">
            <a:off x="-92261" y="-90399"/>
            <a:ext cx="1698840" cy="16556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자유형 7"/>
          <p:cNvSpPr/>
          <p:nvPr/>
        </p:nvSpPr>
        <p:spPr>
          <a:xfrm>
            <a:off x="826920" y="1700280"/>
            <a:ext cx="7429680" cy="44830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24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보훈의 달과 현충일을 맞이하여 평화를 염원하는 마음을 모으고 세월호 참사로  인한 슬픔을 위로하고자 합니다.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24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우리 모두 다 함께 화합하고 슬픔을 이겨내고  위로와 평화의 내용으로</a:t>
            </a:r>
            <a:r>
              <a:rPr lang="en-US" sz="24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</a:t>
            </a:r>
            <a:r>
              <a:rPr lang="ko-KR" sz="24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공연 무대를 만들어 국민의 염원을 표현하면서 희망찬 내일을 기약하는 위로와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24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평화의</a:t>
            </a:r>
            <a:r>
              <a:rPr lang="en-US" sz="24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</a:t>
            </a:r>
            <a:r>
              <a:rPr lang="ko-KR" sz="2400" b="1" i="0" u="none" strike="noStrike" baseline="0">
                <a:ln>
                  <a:noFill/>
                </a:ln>
                <a:solidFill>
                  <a:srgbClr val="FF0000"/>
                </a:solidFill>
                <a:latin typeface="굴림체" pitchFamily="49"/>
                <a:ea typeface="굴림체" pitchFamily="49"/>
                <a:cs typeface="굴림체" pitchFamily="49"/>
              </a:rPr>
              <a:t>국민음악회</a:t>
            </a:r>
            <a:r>
              <a:rPr lang="ko-KR" sz="24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를 성악가.팝페라 .가수 .연합합창단 .청소년 연합오케스트라및 서울 로망스오케스트라등 총200여명이 출연하는 의미있고 명분있는 대규모 음악회를 기획하였읍니다</a:t>
            </a:r>
            <a:r>
              <a:rPr lang="en-US" sz="24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2400" b="1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2400" b="1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429680" y="4357800"/>
            <a:ext cx="1174680" cy="12049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직선 연결선 2"/>
          <p:cNvSpPr/>
          <p:nvPr/>
        </p:nvSpPr>
        <p:spPr>
          <a:xfrm>
            <a:off x="50004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566719" y="469800"/>
            <a:ext cx="1779840" cy="43811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자유형 4"/>
          <p:cNvSpPr/>
          <p:nvPr/>
        </p:nvSpPr>
        <p:spPr>
          <a:xfrm>
            <a:off x="3124079" y="6356520"/>
            <a:ext cx="2895839" cy="365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0" i="0" u="none" strike="noStrike" baseline="0">
                <a:ln>
                  <a:noFill/>
                </a:ln>
                <a:solidFill>
                  <a:srgbClr val="77933C"/>
                </a:solidFill>
                <a:latin typeface="굴림" pitchFamily="50"/>
                <a:ea typeface="굴림" pitchFamily="50"/>
                <a:cs typeface="굴림" pitchFamily="50"/>
              </a:rPr>
              <a:t>로망스예술무대</a:t>
            </a:r>
          </a:p>
        </p:txBody>
      </p:sp>
      <p:pic>
        <p:nvPicPr>
          <p:cNvPr id="6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440000">
            <a:off x="-92261" y="-90399"/>
            <a:ext cx="1698840" cy="16556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자유형 6"/>
          <p:cNvSpPr/>
          <p:nvPr/>
        </p:nvSpPr>
        <p:spPr>
          <a:xfrm>
            <a:off x="845999" y="943920"/>
            <a:ext cx="6858000" cy="56080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공연명  : </a:t>
            </a:r>
            <a:r>
              <a:rPr lang="ko-KR" sz="2400" b="1" i="0" u="none" strike="noStrike" baseline="0">
                <a:ln>
                  <a:noFill/>
                </a:ln>
                <a:solidFill>
                  <a:srgbClr val="C00000"/>
                </a:solidFill>
                <a:latin typeface="굴림체" pitchFamily="49"/>
                <a:ea typeface="굴림체" pitchFamily="49"/>
                <a:cs typeface="굴림체" pitchFamily="49"/>
              </a:rPr>
              <a:t>위로와 평화의 </a:t>
            </a:r>
            <a:r>
              <a:rPr lang="ko-KR" sz="2800" b="1" i="0" u="none" strike="noStrike" baseline="0">
                <a:ln>
                  <a:noFill/>
                </a:ln>
                <a:solidFill>
                  <a:srgbClr val="C00000"/>
                </a:solidFill>
                <a:latin typeface="굴림체" pitchFamily="49"/>
                <a:ea typeface="굴림체" pitchFamily="49"/>
                <a:cs typeface="굴림체" pitchFamily="49"/>
              </a:rPr>
              <a:t>국민음악회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400" b="1" i="0" u="none" strike="noStrike" baseline="0">
              <a:ln>
                <a:noFill/>
              </a:ln>
              <a:solidFill>
                <a:srgbClr val="000000"/>
              </a:solidFill>
              <a:latin typeface="굴림체" pitchFamily="49"/>
              <a:ea typeface="굴림체" pitchFamily="49"/>
              <a:cs typeface="굴림체" pitchFamily="49"/>
            </a:endParaRP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일시 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:2014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년 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6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월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6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일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(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금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)오후3시30분/오후7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시(2회공연)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장소 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: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여의도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KBS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홀 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(1660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석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)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주관 : 로망스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예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술무대 /코리아 뉴스타임즈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협찬 :하나은행 .한국실연자 연합회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후원 :통일부 .한국로타리클럽 .625참전유공자회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     한국청소년오케스트라연합회.광복문화TV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음악감독 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: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김금희교수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(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추계예술대 음대학장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)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출연 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: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서울 로망스 오케스트라/ 연합합창단등 총200명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600" b="1" i="0" u="none" strike="noStrike" baseline="0">
              <a:ln>
                <a:noFill/>
              </a:ln>
              <a:solidFill>
                <a:srgbClr val="000000"/>
              </a:solidFill>
              <a:latin typeface="굴림체" pitchFamily="49"/>
              <a:ea typeface="굴림체" pitchFamily="49"/>
              <a:cs typeface="굴림체" pitchFamily="49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입장권 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:VIP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석 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8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만원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/R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석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6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만원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/S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석 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4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만원 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/A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석 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3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만원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/B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석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만원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(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학생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600" b="1" i="0" u="none" strike="noStrike" baseline="0">
              <a:ln>
                <a:noFill/>
              </a:ln>
              <a:solidFill>
                <a:srgbClr val="000000"/>
              </a:solidFill>
              <a:latin typeface="굴림체" pitchFamily="49"/>
              <a:ea typeface="굴림체" pitchFamily="49"/>
              <a:cs typeface="굴림체" pitchFamily="49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공연시간 약 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100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분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>
            <a:off x="5148360" y="6308640"/>
            <a:ext cx="2895479" cy="365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0" i="0" u="none" strike="noStrike" baseline="0">
                <a:ln>
                  <a:noFill/>
                </a:ln>
                <a:solidFill>
                  <a:srgbClr val="77933C"/>
                </a:solidFill>
                <a:latin typeface="굴림" pitchFamily="50"/>
                <a:ea typeface="굴림" pitchFamily="50"/>
                <a:cs typeface="굴림" pitchFamily="50"/>
              </a:rPr>
              <a:t>로망스예술무대</a:t>
            </a:r>
          </a:p>
        </p:txBody>
      </p:sp>
      <p:sp>
        <p:nvSpPr>
          <p:cNvPr id="3" name="직선 연결선 2"/>
          <p:cNvSpPr/>
          <p:nvPr/>
        </p:nvSpPr>
        <p:spPr>
          <a:xfrm>
            <a:off x="100008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4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440000">
            <a:off x="-92261" y="-90399"/>
            <a:ext cx="1698840" cy="165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85840" y="1285919"/>
            <a:ext cx="2357280" cy="1571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285840" y="2905200"/>
            <a:ext cx="4714920" cy="1747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2714760" y="1285919"/>
            <a:ext cx="2286000" cy="157175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자유형 7"/>
          <p:cNvSpPr/>
          <p:nvPr/>
        </p:nvSpPr>
        <p:spPr>
          <a:xfrm>
            <a:off x="5076720" y="1341360"/>
            <a:ext cx="3567240" cy="48243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25560">
            <a:solidFill>
              <a:srgbClr val="4F6228"/>
            </a:solidFill>
            <a:prstDash val="solid"/>
            <a:miter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로망스 예술무대는 전문 기획사로서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이미 여러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편의 기획공연과 오페라를 기획 제작 하였으며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특히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2008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년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4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월 올림픽홀에서 공연되었던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그랜드 오페라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“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투란도트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”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는 가장  대규모의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공연으로  서울뿐 아니라 지방공연이 계속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이어지고 있으며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,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2009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년도에는 안중근의사 의거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100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주년을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기념하는 사업의 일환으로 오페라 안중근을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(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사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)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안중근의사 숭모회와 공동으로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기획제작하여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4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월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4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일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~7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일 까지 큰 호응속에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공연된바 있다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2013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년  뮤지컬 시바의 여왕으로 한국 공연게에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큰  관심을 불러 일으켰다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2014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년 에는 월남전 참전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50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주년 기념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국민 뮤지컬 따이한의 편지 가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기획 제작 되고 있다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97680" y="0"/>
            <a:ext cx="1246320" cy="127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 t="34512"/>
          <a:stretch>
            <a:fillRect/>
          </a:stretch>
        </p:blipFill>
        <p:spPr>
          <a:xfrm>
            <a:off x="250920" y="4797360"/>
            <a:ext cx="4752720" cy="177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자유형 10"/>
          <p:cNvSpPr/>
          <p:nvPr/>
        </p:nvSpPr>
        <p:spPr>
          <a:xfrm>
            <a:off x="1332000" y="476280"/>
            <a:ext cx="4055039" cy="398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Ⅲ.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주관사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/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기획 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-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로망스예술무대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429680" y="714240"/>
            <a:ext cx="1245960" cy="12765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자유형 2"/>
          <p:cNvSpPr/>
          <p:nvPr/>
        </p:nvSpPr>
        <p:spPr>
          <a:xfrm>
            <a:off x="1547640" y="836640"/>
            <a:ext cx="4071960" cy="500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00 f8 1"/>
              <a:gd name="f12" fmla="*/ 20600 f8 1"/>
              <a:gd name="f13" fmla="*/ 20600 f9 1"/>
              <a:gd name="f14" fmla="*/ 1000 f9 1"/>
              <a:gd name="f15" fmla="*/ 0 f8 1"/>
              <a:gd name="f16" fmla="*/ 0 f9 1"/>
              <a:gd name="f17" fmla="*/ f10 1 f2"/>
              <a:gd name="f18" fmla="*/ 2147483647 f8 1"/>
              <a:gd name="f19" fmla="*/ 2147483647 f9 1"/>
              <a:gd name="f20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15" y="f16"/>
              </a:cxn>
              <a:cxn ang="f20">
                <a:pos x="f18" y="f16"/>
              </a:cxn>
              <a:cxn ang="f20">
                <a:pos x="f18" y="f19"/>
              </a:cxn>
              <a:cxn ang="f20">
                <a:pos x="f15" y="f19"/>
              </a:cxn>
              <a:cxn ang="f20">
                <a:pos x="f18" y="f16"/>
              </a:cxn>
              <a:cxn ang="f20">
                <a:pos x="f18" y="f19"/>
              </a:cxn>
              <a:cxn ang="f20">
                <a:pos x="f18" y="f19"/>
              </a:cxn>
              <a:cxn ang="f20">
                <a:pos x="f15" y="f19"/>
              </a:cxn>
            </a:cxnLst>
            <a:rect l="f11" t="f14" r="f12" b="f13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235323"/>
          </a:solidFill>
          <a:ln w="9360">
            <a:solidFill>
              <a:srgbClr val="000000"/>
            </a:solidFill>
            <a:prstDash val="solid"/>
            <a:miter/>
          </a:ln>
          <a:effectLst>
            <a:outerShdw dist="107933" dir="2700000" algn="tl">
              <a:srgbClr val="808080"/>
            </a:outerShdw>
          </a:effectLst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FFFFFF"/>
                </a:solidFill>
                <a:latin typeface="돋움" pitchFamily="50"/>
                <a:ea typeface="돋움" pitchFamily="50"/>
                <a:cs typeface="돋움" pitchFamily="50"/>
              </a:rPr>
              <a:t>음악 감독   소프라노 </a:t>
            </a:r>
            <a:r>
              <a:rPr lang="ko-KR" sz="2400" b="1" i="0" u="none" strike="noStrike" baseline="0">
                <a:ln>
                  <a:noFill/>
                </a:ln>
                <a:solidFill>
                  <a:srgbClr val="FFFFFF"/>
                </a:solidFill>
                <a:latin typeface="돋움" pitchFamily="50"/>
                <a:ea typeface="돋움" pitchFamily="50"/>
                <a:cs typeface="돋움" pitchFamily="50"/>
              </a:rPr>
              <a:t>김 금희</a:t>
            </a:r>
          </a:p>
        </p:txBody>
      </p:sp>
      <p:sp>
        <p:nvSpPr>
          <p:cNvPr id="4" name="직선 연결선 3"/>
          <p:cNvSpPr/>
          <p:nvPr/>
        </p:nvSpPr>
        <p:spPr>
          <a:xfrm>
            <a:off x="395280" y="692279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5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440000">
            <a:off x="-92261" y="-90399"/>
            <a:ext cx="1698840" cy="16556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자유형 5"/>
          <p:cNvSpPr/>
          <p:nvPr/>
        </p:nvSpPr>
        <p:spPr>
          <a:xfrm>
            <a:off x="3124079" y="6356520"/>
            <a:ext cx="2895839" cy="365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0" i="0" u="none" strike="noStrike" baseline="0">
                <a:ln>
                  <a:noFill/>
                </a:ln>
                <a:solidFill>
                  <a:srgbClr val="77933C"/>
                </a:solidFill>
                <a:latin typeface="굴림" pitchFamily="50"/>
                <a:ea typeface="굴림" pitchFamily="50"/>
                <a:cs typeface="굴림" pitchFamily="50"/>
              </a:rPr>
              <a:t>로망스예술무대</a:t>
            </a:r>
          </a:p>
        </p:txBody>
      </p:sp>
      <p:pic>
        <p:nvPicPr>
          <p:cNvPr id="7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714240" y="2428920"/>
            <a:ext cx="2357640" cy="343836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자유형 7"/>
          <p:cNvSpPr/>
          <p:nvPr/>
        </p:nvSpPr>
        <p:spPr>
          <a:xfrm>
            <a:off x="3348000" y="1428840"/>
            <a:ext cx="5616720" cy="55994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/>
              <a:buChar char="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한양대학교 음악대학및 동대학원 졸업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/>
              <a:buChar char="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이태리 밀라노 국립 베르디 음악원및 오지모 아카데미 졸업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/>
              <a:buChar char="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동아콩쿨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이태리 칼리아리 국제 콩쿨입상및 팔마 국제콩쿨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1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위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/>
              <a:buChar char="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오페라 춘희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,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사랑의 묘약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,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라보엠 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,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리골렛토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.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마농등 주역 출연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/>
              <a:buChar char="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베를린 방송교향악단과 협연 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(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독일 베를린 필하모니 홀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)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/>
              <a:buChar char="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미국 링컨센터 초청연주 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(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모짜르트 서거 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200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주년 기념음악회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)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/>
              <a:buChar char="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푸치니 탄생 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60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주년 기념 음악회 출연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/>
              <a:buChar char="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리스트 서거 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100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주년 기념 음악회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(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이태리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)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출연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/>
              <a:buChar char="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일본 니시니모아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이태리 롯시니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한국 심포니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, KBS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교향악단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,             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쇼팽 심포니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(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폴란드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)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오케스트라등과 협연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/>
              <a:buChar char="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이태리가곡선집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.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 한국가곡 집 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.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은혜의성가곡집 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.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 김금희애창곡 “FOR YOU”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CD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출반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/>
              <a:buChar char="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국내및 유럽에서  독창회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10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회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및 각종 방송음악회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150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여회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출연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ingdings" pitchFamily="2"/>
              <a:buChar char=""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경기도 음악대상 수상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 .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이태리 비욧티 음악콩클 특별상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 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*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현재 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: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추계 예술대학교  음악대학 학장 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/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일반대학원장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                   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전국 소년소녀 가장 돕기 시민연합 홍보대사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ko-KR" sz="1300" b="1" i="0" u="none" strike="noStrike" baseline="0">
              <a:ln>
                <a:noFill/>
              </a:ln>
              <a:solidFill>
                <a:srgbClr val="000000"/>
              </a:solidFill>
              <a:latin typeface="굴림체" pitchFamily="49"/>
              <a:ea typeface="굴림체" pitchFamily="49"/>
              <a:cs typeface="굴림체" pitchFamily="49"/>
            </a:endParaRP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0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          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000" b="0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2124000" y="260280"/>
            <a:ext cx="1357560" cy="398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Ⅳ.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출연진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429680" y="1857240"/>
            <a:ext cx="1245960" cy="12765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자유형 2"/>
          <p:cNvSpPr/>
          <p:nvPr/>
        </p:nvSpPr>
        <p:spPr>
          <a:xfrm>
            <a:off x="1000080" y="1143000"/>
            <a:ext cx="4071960" cy="500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00 f8 1"/>
              <a:gd name="f12" fmla="*/ 20600 f8 1"/>
              <a:gd name="f13" fmla="*/ 20600 f9 1"/>
              <a:gd name="f14" fmla="*/ 1000 f9 1"/>
              <a:gd name="f15" fmla="*/ 0 f8 1"/>
              <a:gd name="f16" fmla="*/ 0 f9 1"/>
              <a:gd name="f17" fmla="*/ f10 1 f2"/>
              <a:gd name="f18" fmla="*/ 2147483647 f8 1"/>
              <a:gd name="f19" fmla="*/ 2147483647 f9 1"/>
              <a:gd name="f20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15" y="f16"/>
              </a:cxn>
              <a:cxn ang="f20">
                <a:pos x="f18" y="f16"/>
              </a:cxn>
              <a:cxn ang="f20">
                <a:pos x="f18" y="f19"/>
              </a:cxn>
              <a:cxn ang="f20">
                <a:pos x="f15" y="f19"/>
              </a:cxn>
              <a:cxn ang="f20">
                <a:pos x="f18" y="f16"/>
              </a:cxn>
              <a:cxn ang="f20">
                <a:pos x="f18" y="f19"/>
              </a:cxn>
              <a:cxn ang="f20">
                <a:pos x="f18" y="f19"/>
              </a:cxn>
              <a:cxn ang="f20">
                <a:pos x="f15" y="f19"/>
              </a:cxn>
            </a:cxnLst>
            <a:rect l="f11" t="f14" r="f12" b="f13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235323"/>
          </a:solidFill>
          <a:ln w="9360">
            <a:solidFill>
              <a:srgbClr val="000000"/>
            </a:solidFill>
            <a:prstDash val="solid"/>
            <a:miter/>
          </a:ln>
          <a:effectLst>
            <a:outerShdw dist="107933" dir="2700000" algn="tl">
              <a:srgbClr val="808080"/>
            </a:outerShdw>
          </a:effectLst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FFFFFF"/>
                </a:solidFill>
                <a:latin typeface="돋움" pitchFamily="50"/>
                <a:ea typeface="돋움" pitchFamily="50"/>
                <a:cs typeface="돋움" pitchFamily="50"/>
              </a:rPr>
              <a:t>지휘   </a:t>
            </a:r>
            <a:r>
              <a:rPr lang="ko-KR" sz="2400" b="1" i="0" u="none" strike="noStrike" baseline="0">
                <a:ln>
                  <a:noFill/>
                </a:ln>
                <a:solidFill>
                  <a:srgbClr val="FFFFFF"/>
                </a:solidFill>
                <a:latin typeface="돋움" pitchFamily="50"/>
                <a:ea typeface="돋움" pitchFamily="50"/>
                <a:cs typeface="돋움" pitchFamily="50"/>
              </a:rPr>
              <a:t>지   광   윤</a:t>
            </a:r>
          </a:p>
        </p:txBody>
      </p:sp>
      <p:sp>
        <p:nvSpPr>
          <p:cNvPr id="4" name="직선 연결선 3"/>
          <p:cNvSpPr/>
          <p:nvPr/>
        </p:nvSpPr>
        <p:spPr>
          <a:xfrm>
            <a:off x="35712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5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715080" y="3357720"/>
            <a:ext cx="2158920" cy="2154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440000">
            <a:off x="-92261" y="-90399"/>
            <a:ext cx="1698840" cy="16556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자유형 6"/>
          <p:cNvSpPr/>
          <p:nvPr/>
        </p:nvSpPr>
        <p:spPr>
          <a:xfrm>
            <a:off x="3131999" y="6092999"/>
            <a:ext cx="2895839" cy="365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0" i="0" u="none" strike="noStrike" baseline="0">
                <a:ln>
                  <a:noFill/>
                </a:ln>
                <a:solidFill>
                  <a:srgbClr val="77933C"/>
                </a:solidFill>
                <a:latin typeface="굴림" pitchFamily="50"/>
                <a:ea typeface="굴림" pitchFamily="50"/>
                <a:cs typeface="굴림" pitchFamily="50"/>
              </a:rPr>
              <a:t>로망스예술무대</a:t>
            </a:r>
          </a:p>
        </p:txBody>
      </p:sp>
      <p:sp>
        <p:nvSpPr>
          <p:cNvPr id="8" name="직선 연결선 7"/>
          <p:cNvSpPr/>
          <p:nvPr/>
        </p:nvSpPr>
        <p:spPr>
          <a:xfrm>
            <a:off x="207180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39640" y="2316240"/>
            <a:ext cx="1905120" cy="20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자유형 9"/>
          <p:cNvSpPr/>
          <p:nvPr/>
        </p:nvSpPr>
        <p:spPr>
          <a:xfrm>
            <a:off x="2786040" y="1916279"/>
            <a:ext cx="5889600" cy="3657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▪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서울대학교 음악대학 작곡과 졸업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▪ 오스트리아 비인 국립음악원 지휘과 수료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▪ 독일 슈튜트가르트 국제 바흐 아카데미 지휘과 졸업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▪ 미국 루이지아나 쉬리포트 대학 음악 교육학 명예 박사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▪ 세종 대학교 겸임교수 역임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▪ 러시아 블라디보스톡 국립교향악단 수석 객원지휘자 역임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▪ 중앙러시아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(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크라스노야르스크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)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국립오페라 발레극장 수석 객원 지휘자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▪ 알마타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타쉬겐트 국립극장등 해외 오페라 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100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회 이상 지휘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 (YTN YV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글로벌 코리안 보도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▪ 오페라 시바의 여왕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(2005),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투란도트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(2007)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대한국인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안중근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(2009)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제작공연 총감독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▪ 서울 로망스 오케스트라 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/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로망스예술무대  단장 겸 상임 지휘자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크리스찬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필하모니오케스트라  단장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겸 상임지휘자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▪ 오페라 대한국인 안중근 제작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및 공연 총감독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▪ 한국 청소년오케스트라연합회 회장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▪ 한국 지역신문협의회 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2012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문화예술 대상 수상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▪ 뮤지컬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(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뮤페라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)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시바의 여왕 제작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/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체" pitchFamily="49"/>
                <a:ea typeface="굴림체" pitchFamily="49"/>
                <a:cs typeface="굴림체" pitchFamily="49"/>
              </a:rPr>
              <a:t>공연  총감독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ko-KR" sz="1300" b="1" i="0" u="none" strike="noStrike" baseline="0">
              <a:ln>
                <a:noFill/>
              </a:ln>
              <a:solidFill>
                <a:srgbClr val="000000"/>
              </a:solidFill>
              <a:latin typeface="굴림체" pitchFamily="49"/>
              <a:ea typeface="굴림체" pitchFamily="49"/>
              <a:cs typeface="굴림체" pitchFamily="49"/>
            </a:endParaRPr>
          </a:p>
        </p:txBody>
      </p:sp>
      <p:sp>
        <p:nvSpPr>
          <p:cNvPr id="11" name="자유형 10"/>
          <p:cNvSpPr/>
          <p:nvPr/>
        </p:nvSpPr>
        <p:spPr>
          <a:xfrm>
            <a:off x="1908000" y="476280"/>
            <a:ext cx="1357560" cy="398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Ⅳ.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출연진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358040" y="714240"/>
            <a:ext cx="1246320" cy="12765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자유형 2"/>
          <p:cNvSpPr/>
          <p:nvPr/>
        </p:nvSpPr>
        <p:spPr>
          <a:xfrm>
            <a:off x="1000080" y="1143000"/>
            <a:ext cx="4071960" cy="500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00 f8 1"/>
              <a:gd name="f12" fmla="*/ 20600 f8 1"/>
              <a:gd name="f13" fmla="*/ 20600 f9 1"/>
              <a:gd name="f14" fmla="*/ 1000 f9 1"/>
              <a:gd name="f15" fmla="*/ 0 f8 1"/>
              <a:gd name="f16" fmla="*/ 0 f9 1"/>
              <a:gd name="f17" fmla="*/ f10 1 f2"/>
              <a:gd name="f18" fmla="*/ 2147483647 f8 1"/>
              <a:gd name="f19" fmla="*/ 2147483647 f9 1"/>
              <a:gd name="f20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15" y="f16"/>
              </a:cxn>
              <a:cxn ang="f20">
                <a:pos x="f18" y="f16"/>
              </a:cxn>
              <a:cxn ang="f20">
                <a:pos x="f18" y="f19"/>
              </a:cxn>
              <a:cxn ang="f20">
                <a:pos x="f15" y="f19"/>
              </a:cxn>
              <a:cxn ang="f20">
                <a:pos x="f18" y="f16"/>
              </a:cxn>
              <a:cxn ang="f20">
                <a:pos x="f18" y="f19"/>
              </a:cxn>
              <a:cxn ang="f20">
                <a:pos x="f18" y="f19"/>
              </a:cxn>
              <a:cxn ang="f20">
                <a:pos x="f15" y="f19"/>
              </a:cxn>
            </a:cxnLst>
            <a:rect l="f11" t="f14" r="f12" b="f13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235323"/>
          </a:solidFill>
          <a:ln w="9360">
            <a:solidFill>
              <a:srgbClr val="000000"/>
            </a:solidFill>
            <a:prstDash val="solid"/>
            <a:miter/>
          </a:ln>
          <a:effectLst>
            <a:outerShdw dist="107933" dir="2700000" algn="tl">
              <a:srgbClr val="808080"/>
            </a:outerShdw>
          </a:effectLst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FFFFFF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사회자</a:t>
            </a:r>
            <a:r>
              <a:rPr lang="ko-KR" sz="2400" b="1" i="0" u="none" strike="noStrike" baseline="0">
                <a:ln>
                  <a:noFill/>
                </a:ln>
                <a:solidFill>
                  <a:srgbClr val="FFFFFF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  김 동석</a:t>
            </a:r>
          </a:p>
        </p:txBody>
      </p:sp>
      <p:sp>
        <p:nvSpPr>
          <p:cNvPr id="4" name="직선 연결선 3"/>
          <p:cNvSpPr/>
          <p:nvPr/>
        </p:nvSpPr>
        <p:spPr>
          <a:xfrm>
            <a:off x="35712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5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440000">
            <a:off x="-92261" y="-90399"/>
            <a:ext cx="1698840" cy="16556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자유형 5"/>
          <p:cNvSpPr/>
          <p:nvPr/>
        </p:nvSpPr>
        <p:spPr>
          <a:xfrm>
            <a:off x="3131999" y="6092999"/>
            <a:ext cx="2895839" cy="365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0" i="0" u="none" strike="noStrike" baseline="0">
                <a:ln>
                  <a:noFill/>
                </a:ln>
                <a:solidFill>
                  <a:srgbClr val="77933C"/>
                </a:solidFill>
                <a:latin typeface="굴림" pitchFamily="50"/>
                <a:ea typeface="굴림" pitchFamily="50"/>
                <a:cs typeface="굴림" pitchFamily="50"/>
              </a:rPr>
              <a:t>로망스예술무대</a:t>
            </a:r>
          </a:p>
        </p:txBody>
      </p:sp>
      <p:sp>
        <p:nvSpPr>
          <p:cNvPr id="7" name="직선 연결선 6"/>
          <p:cNvSpPr/>
          <p:nvPr/>
        </p:nvSpPr>
        <p:spPr>
          <a:xfrm>
            <a:off x="207180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8" name="자유형 7"/>
          <p:cNvSpPr/>
          <p:nvPr/>
        </p:nvSpPr>
        <p:spPr>
          <a:xfrm>
            <a:off x="1908000" y="476280"/>
            <a:ext cx="1357560" cy="398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Ⅳ.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출연진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01480" y="2204999"/>
            <a:ext cx="2521080" cy="336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자유형 9"/>
          <p:cNvSpPr/>
          <p:nvPr/>
        </p:nvSpPr>
        <p:spPr>
          <a:xfrm>
            <a:off x="3564000" y="2204999"/>
            <a:ext cx="5040360" cy="34599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연극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: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시련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번제의 시간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꼽추왕국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지저스 지저스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밤으로의 긴 여로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아바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오페레타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&lt;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길선주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&gt;,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운현궁에 노을지다 外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 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드라마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: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불의나라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태조왕건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거침없는사랑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궁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대조영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왕과나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스포트라이트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돌아온 일지매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명가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광개토태왕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상놈탈출기 外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 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영화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: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숲속의방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헐리우드키드의 생애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퇴마록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유감도시 外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 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광고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: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한국 마사회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삼성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한국의 집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오뚜기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신한생명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국민은행 外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 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 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사회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: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창립기념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 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준공식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</a:t>
            </a:r>
            <a:r>
              <a:rPr lang="ko-KR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축제등 각종행사 및 음악회 수십회 </a:t>
            </a:r>
            <a:r>
              <a:rPr lang="en-US" sz="13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MC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 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ko-KR" sz="1300" b="0" i="0" u="none" strike="noStrike" baseline="0">
              <a:ln>
                <a:noFill/>
              </a:ln>
              <a:solidFill>
                <a:srgbClr val="000000"/>
              </a:solidFill>
              <a:latin typeface="나눔명조 ExtraBold" pitchFamily="18"/>
              <a:ea typeface="나눔명조 ExtraBold" pitchFamily="18"/>
              <a:cs typeface="나눔명조 ExtraBold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429680" y="1857240"/>
            <a:ext cx="1245960" cy="12765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자유형 2"/>
          <p:cNvSpPr/>
          <p:nvPr/>
        </p:nvSpPr>
        <p:spPr>
          <a:xfrm>
            <a:off x="1000080" y="1143000"/>
            <a:ext cx="4071960" cy="500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00 f8 1"/>
              <a:gd name="f12" fmla="*/ 20600 f8 1"/>
              <a:gd name="f13" fmla="*/ 20600 f9 1"/>
              <a:gd name="f14" fmla="*/ 1000 f9 1"/>
              <a:gd name="f15" fmla="*/ 0 f8 1"/>
              <a:gd name="f16" fmla="*/ 0 f9 1"/>
              <a:gd name="f17" fmla="*/ f10 1 f2"/>
              <a:gd name="f18" fmla="*/ 2147483647 f8 1"/>
              <a:gd name="f19" fmla="*/ 2147483647 f9 1"/>
              <a:gd name="f20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15" y="f16"/>
              </a:cxn>
              <a:cxn ang="f20">
                <a:pos x="f18" y="f16"/>
              </a:cxn>
              <a:cxn ang="f20">
                <a:pos x="f18" y="f19"/>
              </a:cxn>
              <a:cxn ang="f20">
                <a:pos x="f15" y="f19"/>
              </a:cxn>
              <a:cxn ang="f20">
                <a:pos x="f18" y="f16"/>
              </a:cxn>
              <a:cxn ang="f20">
                <a:pos x="f18" y="f19"/>
              </a:cxn>
              <a:cxn ang="f20">
                <a:pos x="f18" y="f19"/>
              </a:cxn>
              <a:cxn ang="f20">
                <a:pos x="f15" y="f19"/>
              </a:cxn>
            </a:cxnLst>
            <a:rect l="f11" t="f14" r="f12" b="f13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235323"/>
          </a:solidFill>
          <a:ln w="9360">
            <a:solidFill>
              <a:srgbClr val="000000"/>
            </a:solidFill>
            <a:prstDash val="solid"/>
            <a:miter/>
          </a:ln>
          <a:effectLst>
            <a:outerShdw dist="107933" dir="2700000" algn="tl">
              <a:srgbClr val="808080"/>
            </a:outerShdw>
          </a:effectLst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FFFFFF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소프라노</a:t>
            </a:r>
            <a:r>
              <a:rPr lang="ko-KR" sz="2400" b="1" i="0" u="none" strike="noStrike" baseline="0">
                <a:ln>
                  <a:noFill/>
                </a:ln>
                <a:solidFill>
                  <a:srgbClr val="FFFFFF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  백 유진</a:t>
            </a:r>
          </a:p>
        </p:txBody>
      </p:sp>
      <p:sp>
        <p:nvSpPr>
          <p:cNvPr id="4" name="직선 연결선 3"/>
          <p:cNvSpPr/>
          <p:nvPr/>
        </p:nvSpPr>
        <p:spPr>
          <a:xfrm>
            <a:off x="35712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5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440000">
            <a:off x="-92261" y="-90399"/>
            <a:ext cx="1698840" cy="16556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직선 연결선 5"/>
          <p:cNvSpPr/>
          <p:nvPr/>
        </p:nvSpPr>
        <p:spPr>
          <a:xfrm>
            <a:off x="207180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1908000" y="476280"/>
            <a:ext cx="1357560" cy="398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Ⅳ.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출연진</a:t>
            </a:r>
          </a:p>
        </p:txBody>
      </p:sp>
      <p:pic>
        <p:nvPicPr>
          <p:cNvPr id="8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28760" y="2214719"/>
            <a:ext cx="2786040" cy="353844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자유형 8"/>
          <p:cNvSpPr/>
          <p:nvPr/>
        </p:nvSpPr>
        <p:spPr>
          <a:xfrm>
            <a:off x="3203640" y="1700280"/>
            <a:ext cx="5715000" cy="4927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연세대학교 음악대학 성악과 졸업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이태리 밀라노 베르디 국립 음악원 졸업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Ferraro, De Osma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마스터 클래스 수료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이태리 만토바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I.Voltolini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국제콩쿨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1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위를 비롯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Viottti Valsesia, Stresa, Reggio Emilia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오페라 극장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Maria Caniglia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국제 콩쿨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3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위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Pavia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국제콩쿨   특별상 수상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F. Corelli, Viotti Vercelli, R.Zandonai,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일본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Shizuoka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국제콩쿨 입상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이태리 베로나에서 세계적인 바리톤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G. Zancanaro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연주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이태리 시칠리아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Bellini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극장 초청 연주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이태리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Pavia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시 주최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3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인 음악회 출연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오페라 “까발레리아 루스티카나”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“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아를르의 여인”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“아드리아나 르쿠브뢰르”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,“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호프만의 이야기”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,“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카르멘”등 주역 출연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모차르트 대관식 미사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레퀴엠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로시니 스타밧 마테르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베버 경축미사 베토벤 나인심포니등 독창자로 출연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KBS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교향악단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우크라이나 국립 교향악단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체코 야나첵 오케스트라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루마니아 바카우 필하모니 오케스트라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프라임 필하모니 오케스트라등 ▪ 국내외 유명 오케스트라와 협연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현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단국대학교 성악과 교수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ko-KR" sz="1200" b="1" i="0" u="none" strike="noStrike" baseline="0">
              <a:ln>
                <a:noFill/>
              </a:ln>
              <a:solidFill>
                <a:srgbClr val="000000"/>
              </a:solidFill>
              <a:latin typeface="나눔명조 ExtraBold" pitchFamily="18"/>
              <a:ea typeface="나눔명조 ExtraBold" pitchFamily="18"/>
              <a:cs typeface="나눔명조 ExtraBold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429680" y="1857240"/>
            <a:ext cx="1245960" cy="12765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자유형 2"/>
          <p:cNvSpPr/>
          <p:nvPr/>
        </p:nvSpPr>
        <p:spPr>
          <a:xfrm>
            <a:off x="1000080" y="1143000"/>
            <a:ext cx="4071960" cy="500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00 f8 1"/>
              <a:gd name="f12" fmla="*/ 20600 f8 1"/>
              <a:gd name="f13" fmla="*/ 20600 f9 1"/>
              <a:gd name="f14" fmla="*/ 1000 f9 1"/>
              <a:gd name="f15" fmla="*/ 0 f8 1"/>
              <a:gd name="f16" fmla="*/ 0 f9 1"/>
              <a:gd name="f17" fmla="*/ f10 1 f2"/>
              <a:gd name="f18" fmla="*/ 2147483647 f8 1"/>
              <a:gd name="f19" fmla="*/ 2147483647 f9 1"/>
              <a:gd name="f20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15" y="f16"/>
              </a:cxn>
              <a:cxn ang="f20">
                <a:pos x="f18" y="f16"/>
              </a:cxn>
              <a:cxn ang="f20">
                <a:pos x="f18" y="f19"/>
              </a:cxn>
              <a:cxn ang="f20">
                <a:pos x="f15" y="f19"/>
              </a:cxn>
              <a:cxn ang="f20">
                <a:pos x="f18" y="f16"/>
              </a:cxn>
              <a:cxn ang="f20">
                <a:pos x="f18" y="f19"/>
              </a:cxn>
              <a:cxn ang="f20">
                <a:pos x="f18" y="f19"/>
              </a:cxn>
              <a:cxn ang="f20">
                <a:pos x="f15" y="f19"/>
              </a:cxn>
            </a:cxnLst>
            <a:rect l="f11" t="f14" r="f12" b="f13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235323"/>
          </a:solidFill>
          <a:ln w="9360">
            <a:solidFill>
              <a:srgbClr val="000000"/>
            </a:solidFill>
            <a:prstDash val="solid"/>
            <a:miter/>
          </a:ln>
          <a:effectLst>
            <a:outerShdw dist="107933" dir="2700000" algn="tl">
              <a:srgbClr val="808080"/>
            </a:outerShdw>
          </a:effectLst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FFFFFF"/>
                </a:solidFill>
                <a:latin typeface="돋움" pitchFamily="50"/>
                <a:ea typeface="돋움" pitchFamily="50"/>
                <a:cs typeface="돋움" pitchFamily="50"/>
              </a:rPr>
              <a:t>  소프라노</a:t>
            </a:r>
            <a:r>
              <a:rPr lang="ko-KR" sz="2400" b="1" i="0" u="none" strike="noStrike" baseline="0">
                <a:ln>
                  <a:noFill/>
                </a:ln>
                <a:solidFill>
                  <a:srgbClr val="FFFFFF"/>
                </a:solidFill>
                <a:latin typeface="돋움" pitchFamily="50"/>
                <a:ea typeface="돋움" pitchFamily="50"/>
                <a:cs typeface="돋움" pitchFamily="50"/>
              </a:rPr>
              <a:t> 강혜명</a:t>
            </a:r>
          </a:p>
        </p:txBody>
      </p:sp>
      <p:sp>
        <p:nvSpPr>
          <p:cNvPr id="4" name="직선 연결선 3"/>
          <p:cNvSpPr/>
          <p:nvPr/>
        </p:nvSpPr>
        <p:spPr>
          <a:xfrm>
            <a:off x="35712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5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715080" y="3357720"/>
            <a:ext cx="2158920" cy="2154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440000">
            <a:off x="-92261" y="-90399"/>
            <a:ext cx="1698840" cy="16556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자유형 6"/>
          <p:cNvSpPr/>
          <p:nvPr/>
        </p:nvSpPr>
        <p:spPr>
          <a:xfrm>
            <a:off x="3131999" y="6092999"/>
            <a:ext cx="2895839" cy="365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0" i="0" u="none" strike="noStrike" baseline="0">
                <a:ln>
                  <a:noFill/>
                </a:ln>
                <a:solidFill>
                  <a:srgbClr val="77933C"/>
                </a:solidFill>
                <a:latin typeface="굴림" pitchFamily="50"/>
                <a:ea typeface="굴림" pitchFamily="50"/>
                <a:cs typeface="굴림" pitchFamily="50"/>
              </a:rPr>
              <a:t>로망스예술무대</a:t>
            </a:r>
          </a:p>
        </p:txBody>
      </p:sp>
      <p:sp>
        <p:nvSpPr>
          <p:cNvPr id="8" name="직선 연결선 7"/>
          <p:cNvSpPr/>
          <p:nvPr/>
        </p:nvSpPr>
        <p:spPr>
          <a:xfrm>
            <a:off x="207180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1908000" y="476280"/>
            <a:ext cx="1357560" cy="398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Ⅳ.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출연진</a:t>
            </a:r>
          </a:p>
        </p:txBody>
      </p:sp>
      <p:sp>
        <p:nvSpPr>
          <p:cNvPr id="10" name="자유형 9"/>
          <p:cNvSpPr/>
          <p:nvPr/>
        </p:nvSpPr>
        <p:spPr>
          <a:xfrm>
            <a:off x="3214800" y="2143080"/>
            <a:ext cx="5533920" cy="37184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추계예술대학교 졸업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프랑스 에꼴노르말 사범 음악원 수석 졸업 및 전액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  장학금 수여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프랑스 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CNILPAL 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오페라센터 국비 장학생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라 트라비아타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,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리골레토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,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로미오와 줄리엣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,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나비부인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  등 프랑스를 중심으로 유럽 주요 극장과 미국에서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  오페라 주역과 콘서트 초청공연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일본 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NHK 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신년음악회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, 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칸느국제 음악박람회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,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라디오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 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 프랑스 페스티벌 초청공연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프랑스 오페라 협회 주관 오디션 최종 우승 및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  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마르몽드 국제콩쿨 심사위원 만장일치 대상 수상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재불한국문화원 선정 프랑스의 젊은 한국예술인 선정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프랑스 로와야시 최고 성악가상 수상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현재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  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일본 후지와라오페라단 정단원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 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프랑스 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3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대 클래식 메니져 먼트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Arial" pitchFamily="50"/>
                <a:ea typeface="굴림" pitchFamily="50"/>
                <a:cs typeface="굴림" pitchFamily="50"/>
              </a:rPr>
              <a:t> 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VALMALETE 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소속 아티스트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  제주특별자치도 문화예술 홍보대사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  WCC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세계 자연보전 총회 홍보대사</a:t>
            </a:r>
          </a:p>
        </p:txBody>
      </p:sp>
      <p:pic>
        <p:nvPicPr>
          <p:cNvPr id="11" name="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571680" y="2357280"/>
            <a:ext cx="2347560" cy="3357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358040" y="714240"/>
            <a:ext cx="1246320" cy="12765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자유형 2"/>
          <p:cNvSpPr/>
          <p:nvPr/>
        </p:nvSpPr>
        <p:spPr>
          <a:xfrm>
            <a:off x="1000080" y="1143000"/>
            <a:ext cx="4071960" cy="500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00 f8 1"/>
              <a:gd name="f12" fmla="*/ 20600 f8 1"/>
              <a:gd name="f13" fmla="*/ 20600 f9 1"/>
              <a:gd name="f14" fmla="*/ 1000 f9 1"/>
              <a:gd name="f15" fmla="*/ 0 f8 1"/>
              <a:gd name="f16" fmla="*/ 0 f9 1"/>
              <a:gd name="f17" fmla="*/ f10 1 f2"/>
              <a:gd name="f18" fmla="*/ 2147483647 f8 1"/>
              <a:gd name="f19" fmla="*/ 2147483647 f9 1"/>
              <a:gd name="f20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15" y="f16"/>
              </a:cxn>
              <a:cxn ang="f20">
                <a:pos x="f18" y="f16"/>
              </a:cxn>
              <a:cxn ang="f20">
                <a:pos x="f18" y="f19"/>
              </a:cxn>
              <a:cxn ang="f20">
                <a:pos x="f15" y="f19"/>
              </a:cxn>
              <a:cxn ang="f20">
                <a:pos x="f18" y="f16"/>
              </a:cxn>
              <a:cxn ang="f20">
                <a:pos x="f18" y="f19"/>
              </a:cxn>
              <a:cxn ang="f20">
                <a:pos x="f18" y="f19"/>
              </a:cxn>
              <a:cxn ang="f20">
                <a:pos x="f15" y="f19"/>
              </a:cxn>
            </a:cxnLst>
            <a:rect l="f11" t="f14" r="f12" b="f13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235323"/>
          </a:solidFill>
          <a:ln w="9360">
            <a:solidFill>
              <a:srgbClr val="000000"/>
            </a:solidFill>
            <a:prstDash val="solid"/>
            <a:miter/>
          </a:ln>
          <a:effectLst>
            <a:outerShdw dist="107933" dir="2700000" algn="tl">
              <a:srgbClr val="808080"/>
            </a:outerShdw>
          </a:effectLst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FFFFFF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소프라노</a:t>
            </a:r>
            <a:r>
              <a:rPr lang="ko-KR" sz="2400" b="1" i="0" u="none" strike="noStrike" baseline="0">
                <a:ln>
                  <a:noFill/>
                </a:ln>
                <a:solidFill>
                  <a:srgbClr val="FFFFFF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  정 민희</a:t>
            </a:r>
          </a:p>
        </p:txBody>
      </p:sp>
      <p:sp>
        <p:nvSpPr>
          <p:cNvPr id="4" name="직선 연결선 3"/>
          <p:cNvSpPr/>
          <p:nvPr/>
        </p:nvSpPr>
        <p:spPr>
          <a:xfrm>
            <a:off x="35712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5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440000">
            <a:off x="-92261" y="-90399"/>
            <a:ext cx="1698840" cy="16556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자유형 5"/>
          <p:cNvSpPr/>
          <p:nvPr/>
        </p:nvSpPr>
        <p:spPr>
          <a:xfrm>
            <a:off x="3131999" y="6092999"/>
            <a:ext cx="2895839" cy="365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0" i="0" u="none" strike="noStrike" baseline="0">
                <a:ln>
                  <a:noFill/>
                </a:ln>
                <a:solidFill>
                  <a:srgbClr val="77933C"/>
                </a:solidFill>
                <a:latin typeface="굴림" pitchFamily="50"/>
                <a:ea typeface="굴림" pitchFamily="50"/>
                <a:cs typeface="굴림" pitchFamily="50"/>
              </a:rPr>
              <a:t>로망스예술무대</a:t>
            </a:r>
          </a:p>
        </p:txBody>
      </p:sp>
      <p:sp>
        <p:nvSpPr>
          <p:cNvPr id="7" name="직선 연결선 6"/>
          <p:cNvSpPr/>
          <p:nvPr/>
        </p:nvSpPr>
        <p:spPr>
          <a:xfrm>
            <a:off x="207180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8" name="자유형 7"/>
          <p:cNvSpPr/>
          <p:nvPr/>
        </p:nvSpPr>
        <p:spPr>
          <a:xfrm>
            <a:off x="1908000" y="476280"/>
            <a:ext cx="1357560" cy="398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Ⅳ.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출연진</a:t>
            </a:r>
          </a:p>
        </p:txBody>
      </p:sp>
      <p:sp>
        <p:nvSpPr>
          <p:cNvPr id="9" name="자유형 8"/>
          <p:cNvSpPr/>
          <p:nvPr/>
        </p:nvSpPr>
        <p:spPr>
          <a:xfrm>
            <a:off x="2987640" y="1988999"/>
            <a:ext cx="5799240" cy="42760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이태리 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Venezia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국립음악원 최고득점 졸업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프랑스 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Paris, Ecole normale de Musique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최고연주자과정 졸업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프랑스 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Marseille, CNIPAL(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국립중앙프로페셔널성악예술원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)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국비장학생으로 연주활동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Biel/Bienne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시립극장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(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스위스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), Passau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시립극장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(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독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), Coburg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주립극장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(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독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)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전속주역가수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Puccini, Mascagni, Marmande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콩쿨 등 유럽국제성악콩쿨 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14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회 수상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유럽초청독창회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(5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회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) Piacenza(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이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), Paris(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프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), Biel(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스위스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), Coburg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주립극장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(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독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)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등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오페라 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Madama Butterfly &lt;Cio-cio San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역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&gt;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프랑스국영방송 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France3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방영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베니스 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La Fenice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오페라극장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(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이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), Besancon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오페라극장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(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프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),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Passau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시립극장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(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독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), Coburg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주립극장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(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독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), Bayreuth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오페라극장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Biel/Bienne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시립극장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(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스위스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),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하바나시립극장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(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쿠바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),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예술의 전당 등에서 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&lt;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라보엠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&gt;,&lt;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나비부인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&gt;,&lt;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운명의 힘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&gt;,&lt;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토스카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&gt;,&lt;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투란도트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&gt;,&lt;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노르마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&gt;,&lt;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일 피라타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&gt;, &lt;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카르멘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&gt;,&lt;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호프만의 이야기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&gt;,&lt;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마술피리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&gt;,&lt;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시몬 보카네그라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&gt;,&lt;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돈 조반니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&gt;,&lt;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코지 판 투테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&gt;,&lt;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사랑의 묘약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&gt;,&lt;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일 트로바토레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&gt;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등 오페라 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28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작품에 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260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여회 주역출연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이태리 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Venezia, Torino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오케스트라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프랑스 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Marseille, Saintes, Besancon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오케스트라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독일 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Passau, Coburg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시립오케스트라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수원시립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군산시립 등 오케스트라 협연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현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)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국립군산대학교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협성대학교</a:t>
            </a:r>
            <a:r>
              <a:rPr lang="en-US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1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인천예고 출강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ko-KR" sz="1100" b="0" i="0" u="none" strike="noStrike" baseline="0">
              <a:ln>
                <a:noFill/>
              </a:ln>
              <a:solidFill>
                <a:srgbClr val="000000"/>
              </a:solidFill>
              <a:latin typeface="나눔명조 ExtraBold" pitchFamily="18"/>
              <a:ea typeface="나눔명조 ExtraBold" pitchFamily="18"/>
              <a:cs typeface="나눔명조 ExtraBold" pitchFamily="18"/>
            </a:endParaRPr>
          </a:p>
        </p:txBody>
      </p:sp>
      <p:pic>
        <p:nvPicPr>
          <p:cNvPr id="10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00040" y="2357280"/>
            <a:ext cx="2286000" cy="3276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358040" y="714240"/>
            <a:ext cx="1246320" cy="12765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자유형 2"/>
          <p:cNvSpPr/>
          <p:nvPr/>
        </p:nvSpPr>
        <p:spPr>
          <a:xfrm>
            <a:off x="1000080" y="1143000"/>
            <a:ext cx="4071960" cy="500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00 f8 1"/>
              <a:gd name="f12" fmla="*/ 20600 f8 1"/>
              <a:gd name="f13" fmla="*/ 20600 f9 1"/>
              <a:gd name="f14" fmla="*/ 1000 f9 1"/>
              <a:gd name="f15" fmla="*/ 0 f8 1"/>
              <a:gd name="f16" fmla="*/ 0 f9 1"/>
              <a:gd name="f17" fmla="*/ f10 1 f2"/>
              <a:gd name="f18" fmla="*/ 2147483647 f8 1"/>
              <a:gd name="f19" fmla="*/ 2147483647 f9 1"/>
              <a:gd name="f20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15" y="f16"/>
              </a:cxn>
              <a:cxn ang="f20">
                <a:pos x="f18" y="f16"/>
              </a:cxn>
              <a:cxn ang="f20">
                <a:pos x="f18" y="f19"/>
              </a:cxn>
              <a:cxn ang="f20">
                <a:pos x="f15" y="f19"/>
              </a:cxn>
              <a:cxn ang="f20">
                <a:pos x="f18" y="f16"/>
              </a:cxn>
              <a:cxn ang="f20">
                <a:pos x="f18" y="f19"/>
              </a:cxn>
              <a:cxn ang="f20">
                <a:pos x="f18" y="f19"/>
              </a:cxn>
              <a:cxn ang="f20">
                <a:pos x="f15" y="f19"/>
              </a:cxn>
            </a:cxnLst>
            <a:rect l="f11" t="f14" r="f12" b="f13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235323"/>
          </a:solidFill>
          <a:ln w="9360">
            <a:solidFill>
              <a:srgbClr val="000000"/>
            </a:solidFill>
            <a:prstDash val="solid"/>
            <a:miter/>
          </a:ln>
          <a:effectLst>
            <a:outerShdw dist="107933" dir="2700000" algn="tl">
              <a:srgbClr val="808080"/>
            </a:outerShdw>
          </a:effectLst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FFFFFF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테너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FFFFFF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   </a:t>
            </a:r>
            <a:r>
              <a:rPr lang="ko-KR" sz="2400" b="1" i="0" u="none" strike="noStrike" baseline="0">
                <a:ln>
                  <a:noFill/>
                </a:ln>
                <a:solidFill>
                  <a:srgbClr val="FFFFFF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하 만택</a:t>
            </a:r>
          </a:p>
        </p:txBody>
      </p:sp>
      <p:sp>
        <p:nvSpPr>
          <p:cNvPr id="4" name="직선 연결선 3"/>
          <p:cNvSpPr/>
          <p:nvPr/>
        </p:nvSpPr>
        <p:spPr>
          <a:xfrm>
            <a:off x="35712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5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440000">
            <a:off x="-92261" y="-90399"/>
            <a:ext cx="1698840" cy="16556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자유형 5"/>
          <p:cNvSpPr/>
          <p:nvPr/>
        </p:nvSpPr>
        <p:spPr>
          <a:xfrm>
            <a:off x="3131999" y="6092999"/>
            <a:ext cx="2895839" cy="365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0" i="0" u="none" strike="noStrike" baseline="0">
                <a:ln>
                  <a:noFill/>
                </a:ln>
                <a:solidFill>
                  <a:srgbClr val="77933C"/>
                </a:solidFill>
                <a:latin typeface="굴림" pitchFamily="50"/>
                <a:ea typeface="굴림" pitchFamily="50"/>
                <a:cs typeface="굴림" pitchFamily="50"/>
              </a:rPr>
              <a:t>로망스예술무대</a:t>
            </a:r>
          </a:p>
        </p:txBody>
      </p:sp>
      <p:sp>
        <p:nvSpPr>
          <p:cNvPr id="7" name="직선 연결선 6"/>
          <p:cNvSpPr/>
          <p:nvPr/>
        </p:nvSpPr>
        <p:spPr>
          <a:xfrm>
            <a:off x="207180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8" name="자유형 7"/>
          <p:cNvSpPr/>
          <p:nvPr/>
        </p:nvSpPr>
        <p:spPr>
          <a:xfrm>
            <a:off x="1908000" y="476280"/>
            <a:ext cx="1357560" cy="398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Ⅳ.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출연진</a:t>
            </a:r>
          </a:p>
        </p:txBody>
      </p:sp>
      <p:sp>
        <p:nvSpPr>
          <p:cNvPr id="9" name="자유형 8"/>
          <p:cNvSpPr/>
          <p:nvPr/>
        </p:nvSpPr>
        <p:spPr>
          <a:xfrm>
            <a:off x="2843280" y="1988999"/>
            <a:ext cx="6192719" cy="42919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경희대학교 음악대학 성악과 수석졸업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이탈리아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G. Puccini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음악원 만점졸업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독일 쾰른 국립음대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Konzertexamen (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최고연주자과정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),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이탈리아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Cagli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극장 아카데미 오페라 전공 졸업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한세대학교 합창지휘과 대학원 수료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35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회 동아 콩쿨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1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위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한국 청소년 콩쿨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1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위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이탈리아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Viotti-Valsesia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국제콩쿨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1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위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오스트리아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F. Tagliavini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국제콩쿨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1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위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스페인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P. Lavirgen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콩쿠르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1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위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이탈리아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F. Corelli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국제 콩쿨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벨기에 “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Vervier”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국제 콩쿨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이탈리아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Viotti-Vercelli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콩쿨 등 다수 우승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독일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Koeln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극장 전속 솔리스트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독일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Kr-Mg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전속 솔리스트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8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년 역임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이탈리 풋치니 페스티발 초청 독창회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벨기에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네델란드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오스트리라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헝가리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호주 등 다수의 초청 연주회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오페라 “라보헴” “사랑의 묘약” “라 트라비아타” “ 토스카” “리골렛토” 등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30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여편의 오페라 주역으로 연주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30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여개의 신작가곡 옴니버스 앨범에 참여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세계적인 테너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Alfredo Kraus, Luigi Alva,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소프라노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Renata Scotto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등과 연주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테너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L. Pavarotti,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테너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A. Kraus.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테너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C. Bergonzi,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테너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G. Di Stefano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등 세계적인 테너들로부터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"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화려한 고음과 탄탄한 호흡을 가진 테너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" "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흠을 찾기 힘들 정도로 기본기가 잘 다져진 테너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"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"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테너 베냐미노 질리가 살아 돌아온 것 같은 느낌을 받았다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"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라고 극찬을 받은 바 있음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현 여의도순복음교회 미가엘찬양대 지휘자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굿피플 홍보 대사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  우리곁의 클래식 대표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  서울종합예술학교 성악과 전임교수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ko-KR" sz="1200" b="1" i="0" u="none" strike="noStrike" baseline="0">
              <a:ln>
                <a:noFill/>
              </a:ln>
              <a:solidFill>
                <a:srgbClr val="000000"/>
              </a:solidFill>
              <a:latin typeface="나눔명조 ExtraBold" pitchFamily="18"/>
              <a:ea typeface="나눔명조 ExtraBold" pitchFamily="18"/>
              <a:cs typeface="나눔명조 ExtraBold" pitchFamily="18"/>
            </a:endParaRPr>
          </a:p>
        </p:txBody>
      </p:sp>
      <p:pic>
        <p:nvPicPr>
          <p:cNvPr id="10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333360" y="2133720"/>
            <a:ext cx="2413080" cy="3619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429680" y="1857240"/>
            <a:ext cx="1245960" cy="12765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자유형 2"/>
          <p:cNvSpPr/>
          <p:nvPr/>
        </p:nvSpPr>
        <p:spPr>
          <a:xfrm>
            <a:off x="1000080" y="1143000"/>
            <a:ext cx="4071960" cy="500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00 f8 1"/>
              <a:gd name="f12" fmla="*/ 20600 f8 1"/>
              <a:gd name="f13" fmla="*/ 20600 f9 1"/>
              <a:gd name="f14" fmla="*/ 1000 f9 1"/>
              <a:gd name="f15" fmla="*/ 0 f8 1"/>
              <a:gd name="f16" fmla="*/ 0 f9 1"/>
              <a:gd name="f17" fmla="*/ f10 1 f2"/>
              <a:gd name="f18" fmla="*/ 2147483647 f8 1"/>
              <a:gd name="f19" fmla="*/ 2147483647 f9 1"/>
              <a:gd name="f20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15" y="f16"/>
              </a:cxn>
              <a:cxn ang="f20">
                <a:pos x="f18" y="f16"/>
              </a:cxn>
              <a:cxn ang="f20">
                <a:pos x="f18" y="f19"/>
              </a:cxn>
              <a:cxn ang="f20">
                <a:pos x="f15" y="f19"/>
              </a:cxn>
              <a:cxn ang="f20">
                <a:pos x="f18" y="f16"/>
              </a:cxn>
              <a:cxn ang="f20">
                <a:pos x="f18" y="f19"/>
              </a:cxn>
              <a:cxn ang="f20">
                <a:pos x="f18" y="f19"/>
              </a:cxn>
              <a:cxn ang="f20">
                <a:pos x="f15" y="f19"/>
              </a:cxn>
            </a:cxnLst>
            <a:rect l="f11" t="f14" r="f12" b="f13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235323"/>
          </a:solidFill>
          <a:ln w="9360">
            <a:solidFill>
              <a:srgbClr val="000000"/>
            </a:solidFill>
            <a:prstDash val="solid"/>
            <a:miter/>
          </a:ln>
          <a:effectLst>
            <a:outerShdw dist="107933" dir="2700000" algn="tl">
              <a:srgbClr val="808080"/>
            </a:outerShdw>
          </a:effectLst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FFFFFF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테너</a:t>
            </a:r>
            <a:r>
              <a:rPr lang="ko-KR" sz="2400" b="1" i="0" u="none" strike="noStrike" baseline="0">
                <a:ln>
                  <a:noFill/>
                </a:ln>
                <a:solidFill>
                  <a:srgbClr val="FFFFFF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  곽 진영</a:t>
            </a:r>
          </a:p>
        </p:txBody>
      </p:sp>
      <p:sp>
        <p:nvSpPr>
          <p:cNvPr id="4" name="직선 연결선 3"/>
          <p:cNvSpPr/>
          <p:nvPr/>
        </p:nvSpPr>
        <p:spPr>
          <a:xfrm>
            <a:off x="35712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5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440000">
            <a:off x="-92261" y="-90399"/>
            <a:ext cx="1698840" cy="16556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자유형 5"/>
          <p:cNvSpPr/>
          <p:nvPr/>
        </p:nvSpPr>
        <p:spPr>
          <a:xfrm>
            <a:off x="3131999" y="6092999"/>
            <a:ext cx="2895839" cy="365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0" i="0" u="none" strike="noStrike" baseline="0">
                <a:ln>
                  <a:noFill/>
                </a:ln>
                <a:solidFill>
                  <a:srgbClr val="77933C"/>
                </a:solidFill>
                <a:latin typeface="굴림" pitchFamily="50"/>
                <a:ea typeface="굴림" pitchFamily="50"/>
                <a:cs typeface="굴림" pitchFamily="50"/>
              </a:rPr>
              <a:t>로망스예술무대</a:t>
            </a:r>
          </a:p>
        </p:txBody>
      </p:sp>
      <p:sp>
        <p:nvSpPr>
          <p:cNvPr id="7" name="직선 연결선 6"/>
          <p:cNvSpPr/>
          <p:nvPr/>
        </p:nvSpPr>
        <p:spPr>
          <a:xfrm>
            <a:off x="207180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8" name="자유형 7"/>
          <p:cNvSpPr/>
          <p:nvPr/>
        </p:nvSpPr>
        <p:spPr>
          <a:xfrm>
            <a:off x="1908000" y="476280"/>
            <a:ext cx="1357560" cy="398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Ⅳ.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출연진</a:t>
            </a:r>
          </a:p>
        </p:txBody>
      </p:sp>
      <p:sp>
        <p:nvSpPr>
          <p:cNvPr id="9" name="자유형 8"/>
          <p:cNvSpPr/>
          <p:nvPr/>
        </p:nvSpPr>
        <p:spPr>
          <a:xfrm>
            <a:off x="3214800" y="2286000"/>
            <a:ext cx="5286240" cy="3559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한양대학교 음악대학 성악과 졸업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이태리 밀라노음악학교 전문연주자과정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(7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년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)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졸업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이태리 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P. Mascagni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국립음악원 졸업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Città di Savona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국제성악콩쿨 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1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위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Alta valle dell’erro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국제성악콩쿨 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Livorno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국제성악콩쿨 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2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위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Opera Rinata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국제성악콩쿨 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3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위등 다수 콩쿨 입상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오페라 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Il Trovatore, Un Ballo in Maschera, Aida, Pagliacci, Tosca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등 주역출연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제주 세계 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7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대 자연경관선정 축하 송년음악회 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Beethoven Symphony No.9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독창자 등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다수 음악회 출연</a:t>
            </a:r>
          </a:p>
          <a:p>
            <a:pPr marL="0" marR="0" lvl="0" indent="0" algn="l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▪ 현재 한양대학교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충남대학교 출강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ko-KR" sz="1200" b="0" i="0" u="none" strike="noStrike" baseline="0">
              <a:ln>
                <a:noFill/>
              </a:ln>
              <a:solidFill>
                <a:srgbClr val="000000"/>
              </a:solidFill>
              <a:latin typeface="나눔명조 ExtraBold" pitchFamily="18"/>
              <a:ea typeface="나눔명조 ExtraBold" pitchFamily="18"/>
              <a:cs typeface="나눔명조 ExtraBold" pitchFamily="18"/>
            </a:endParaRPr>
          </a:p>
        </p:txBody>
      </p:sp>
      <p:pic>
        <p:nvPicPr>
          <p:cNvPr id="10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71680" y="2071800"/>
            <a:ext cx="2552400" cy="3571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429680" y="1857240"/>
            <a:ext cx="1245960" cy="12765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자유형 2"/>
          <p:cNvSpPr/>
          <p:nvPr/>
        </p:nvSpPr>
        <p:spPr>
          <a:xfrm>
            <a:off x="1000080" y="1143000"/>
            <a:ext cx="4071960" cy="500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00 f8 1"/>
              <a:gd name="f12" fmla="*/ 20600 f8 1"/>
              <a:gd name="f13" fmla="*/ 20600 f9 1"/>
              <a:gd name="f14" fmla="*/ 1000 f9 1"/>
              <a:gd name="f15" fmla="*/ 0 f8 1"/>
              <a:gd name="f16" fmla="*/ 0 f9 1"/>
              <a:gd name="f17" fmla="*/ f10 1 f2"/>
              <a:gd name="f18" fmla="*/ 2147483647 f8 1"/>
              <a:gd name="f19" fmla="*/ 2147483647 f9 1"/>
              <a:gd name="f20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15" y="f16"/>
              </a:cxn>
              <a:cxn ang="f20">
                <a:pos x="f18" y="f16"/>
              </a:cxn>
              <a:cxn ang="f20">
                <a:pos x="f18" y="f19"/>
              </a:cxn>
              <a:cxn ang="f20">
                <a:pos x="f15" y="f19"/>
              </a:cxn>
              <a:cxn ang="f20">
                <a:pos x="f18" y="f16"/>
              </a:cxn>
              <a:cxn ang="f20">
                <a:pos x="f18" y="f19"/>
              </a:cxn>
              <a:cxn ang="f20">
                <a:pos x="f18" y="f19"/>
              </a:cxn>
              <a:cxn ang="f20">
                <a:pos x="f15" y="f19"/>
              </a:cxn>
            </a:cxnLst>
            <a:rect l="f11" t="f14" r="f12" b="f13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235323"/>
          </a:solidFill>
          <a:ln w="9360">
            <a:solidFill>
              <a:srgbClr val="000000"/>
            </a:solidFill>
            <a:prstDash val="solid"/>
            <a:miter/>
          </a:ln>
          <a:effectLst>
            <a:outerShdw dist="107933" dir="2700000" algn="tl">
              <a:srgbClr val="808080"/>
            </a:outerShdw>
          </a:effectLst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FFFFFF"/>
                </a:solidFill>
                <a:latin typeface="돋움" pitchFamily="50"/>
                <a:ea typeface="돋움" pitchFamily="50"/>
                <a:cs typeface="돋움" pitchFamily="50"/>
              </a:rPr>
              <a:t>  바리톤</a:t>
            </a:r>
            <a:r>
              <a:rPr lang="ko-KR" sz="2400" b="1" i="0" u="none" strike="noStrike" baseline="0">
                <a:ln>
                  <a:noFill/>
                </a:ln>
                <a:solidFill>
                  <a:srgbClr val="FFFFFF"/>
                </a:solidFill>
                <a:latin typeface="돋움" pitchFamily="50"/>
                <a:ea typeface="돋움" pitchFamily="50"/>
                <a:cs typeface="돋움" pitchFamily="50"/>
              </a:rPr>
              <a:t> 권용만</a:t>
            </a:r>
          </a:p>
        </p:txBody>
      </p:sp>
      <p:sp>
        <p:nvSpPr>
          <p:cNvPr id="4" name="직선 연결선 3"/>
          <p:cNvSpPr/>
          <p:nvPr/>
        </p:nvSpPr>
        <p:spPr>
          <a:xfrm>
            <a:off x="35712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5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715080" y="3357720"/>
            <a:ext cx="2158920" cy="2154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440000">
            <a:off x="-92261" y="-90399"/>
            <a:ext cx="1698840" cy="16556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자유형 6"/>
          <p:cNvSpPr/>
          <p:nvPr/>
        </p:nvSpPr>
        <p:spPr>
          <a:xfrm>
            <a:off x="3131999" y="6092999"/>
            <a:ext cx="2895839" cy="365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0" i="0" u="none" strike="noStrike" baseline="0">
                <a:ln>
                  <a:noFill/>
                </a:ln>
                <a:solidFill>
                  <a:srgbClr val="77933C"/>
                </a:solidFill>
                <a:latin typeface="굴림" pitchFamily="50"/>
                <a:ea typeface="굴림" pitchFamily="50"/>
                <a:cs typeface="굴림" pitchFamily="50"/>
              </a:rPr>
              <a:t>로망스예술무대</a:t>
            </a:r>
          </a:p>
        </p:txBody>
      </p:sp>
      <p:sp>
        <p:nvSpPr>
          <p:cNvPr id="8" name="직선 연결선 7"/>
          <p:cNvSpPr/>
          <p:nvPr/>
        </p:nvSpPr>
        <p:spPr>
          <a:xfrm>
            <a:off x="207180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1908000" y="476280"/>
            <a:ext cx="1357560" cy="398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Ⅳ.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출연진</a:t>
            </a:r>
          </a:p>
        </p:txBody>
      </p:sp>
      <p:pic>
        <p:nvPicPr>
          <p:cNvPr id="10" name="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714240" y="2500200"/>
            <a:ext cx="2000519" cy="292895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자유형 10"/>
          <p:cNvSpPr/>
          <p:nvPr/>
        </p:nvSpPr>
        <p:spPr>
          <a:xfrm>
            <a:off x="3131999" y="2060639"/>
            <a:ext cx="3929040" cy="385595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▪서울대학교 음악대학 성악과 및 동대학원 졸업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이탈리아 파비아 비타디음악원 수석 졸업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유럽연합기금의 전액장학금으로 부세토 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Project Mythos 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최고 연주자 과정 졸업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국내 동아콩쿨 입상과 국외 움베르토죠르다노 국제 성악콩쿨의 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‘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최고 남자가수 특별상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,’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쟈코모 아라갈 국제 성악콩쿨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3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위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,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파비아 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‘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루이지죠토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국제콩쿨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1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위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,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브레샤 국제성악콩쿨 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1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위 입상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스위스 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‘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제네바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’, 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독일 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‘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프랑크루르트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’, ‘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이탈리아 포짜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’, 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싼탄젤로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 ‘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동유럽 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10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여개 도시초청 음악회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뮌휀 필하모니 오케스트라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, 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아제르바이젠 국립오케스트라 및 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KBS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교향악단 등 유수 오케스트라와 협연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오페라 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‘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일 트로바토레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‘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팔리아치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‘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카이저폰 아틀란티스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‘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코지판투테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‘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결혼청구서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‘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컬류리버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‘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마님이 된 하녀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‘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리골레토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‘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라보엠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‘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돈죠반니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‘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라트라비아타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등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(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독일스투트가르트 국립극장 등 유수 유럽 오페라 극장 및 국내 무대에서 출연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현재</a:t>
            </a:r>
            <a:r>
              <a:rPr lang="en-US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:</a:t>
            </a:r>
            <a:r>
              <a:rPr lang="ko-KR" sz="13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 상명대학교및 추계예대 출강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429680" y="857159"/>
            <a:ext cx="1245960" cy="12765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자유형 2"/>
          <p:cNvSpPr/>
          <p:nvPr/>
        </p:nvSpPr>
        <p:spPr>
          <a:xfrm>
            <a:off x="1000080" y="1143000"/>
            <a:ext cx="4071960" cy="500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00 f8 1"/>
              <a:gd name="f12" fmla="*/ 20600 f8 1"/>
              <a:gd name="f13" fmla="*/ 20600 f9 1"/>
              <a:gd name="f14" fmla="*/ 1000 f9 1"/>
              <a:gd name="f15" fmla="*/ 0 f8 1"/>
              <a:gd name="f16" fmla="*/ 0 f9 1"/>
              <a:gd name="f17" fmla="*/ f10 1 f2"/>
              <a:gd name="f18" fmla="*/ 2147483647 f8 1"/>
              <a:gd name="f19" fmla="*/ 2147483647 f9 1"/>
              <a:gd name="f20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15" y="f16"/>
              </a:cxn>
              <a:cxn ang="f20">
                <a:pos x="f18" y="f16"/>
              </a:cxn>
              <a:cxn ang="f20">
                <a:pos x="f18" y="f19"/>
              </a:cxn>
              <a:cxn ang="f20">
                <a:pos x="f15" y="f19"/>
              </a:cxn>
              <a:cxn ang="f20">
                <a:pos x="f18" y="f16"/>
              </a:cxn>
              <a:cxn ang="f20">
                <a:pos x="f18" y="f19"/>
              </a:cxn>
              <a:cxn ang="f20">
                <a:pos x="f18" y="f19"/>
              </a:cxn>
              <a:cxn ang="f20">
                <a:pos x="f15" y="f19"/>
              </a:cxn>
            </a:cxnLst>
            <a:rect l="f11" t="f14" r="f12" b="f13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235323"/>
          </a:solidFill>
          <a:ln w="9360">
            <a:solidFill>
              <a:srgbClr val="000000"/>
            </a:solidFill>
            <a:prstDash val="solid"/>
            <a:miter/>
          </a:ln>
          <a:effectLst>
            <a:outerShdw dist="107933" dir="2700000" algn="tl">
              <a:srgbClr val="808080"/>
            </a:outerShdw>
          </a:effectLst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FFFFFF"/>
                </a:solidFill>
                <a:latin typeface="돋움" pitchFamily="50"/>
                <a:ea typeface="돋움" pitchFamily="50"/>
                <a:cs typeface="돋움" pitchFamily="50"/>
              </a:rPr>
              <a:t>  가수  </a:t>
            </a:r>
            <a:r>
              <a:rPr lang="ko-KR" sz="2400" b="1" i="0" u="none" strike="noStrike" baseline="0">
                <a:ln>
                  <a:noFill/>
                </a:ln>
                <a:solidFill>
                  <a:srgbClr val="FFFFFF"/>
                </a:solidFill>
                <a:latin typeface="돋움" pitchFamily="50"/>
                <a:ea typeface="돋움" pitchFamily="50"/>
                <a:cs typeface="돋움" pitchFamily="50"/>
              </a:rPr>
              <a:t>최유나</a:t>
            </a:r>
          </a:p>
        </p:txBody>
      </p:sp>
      <p:sp>
        <p:nvSpPr>
          <p:cNvPr id="4" name="직선 연결선 3"/>
          <p:cNvSpPr/>
          <p:nvPr/>
        </p:nvSpPr>
        <p:spPr>
          <a:xfrm>
            <a:off x="35712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5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643799" y="2714760"/>
            <a:ext cx="2158920" cy="2154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440000">
            <a:off x="-92261" y="-90399"/>
            <a:ext cx="1698840" cy="16556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직선 연결선 6"/>
          <p:cNvSpPr/>
          <p:nvPr/>
        </p:nvSpPr>
        <p:spPr>
          <a:xfrm>
            <a:off x="207180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8" name="자유형 7"/>
          <p:cNvSpPr/>
          <p:nvPr/>
        </p:nvSpPr>
        <p:spPr>
          <a:xfrm>
            <a:off x="1908000" y="476280"/>
            <a:ext cx="1357560" cy="398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Ⅳ.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출연진</a:t>
            </a:r>
          </a:p>
        </p:txBody>
      </p:sp>
      <p:sp>
        <p:nvSpPr>
          <p:cNvPr id="9" name="자유형 8"/>
          <p:cNvSpPr/>
          <p:nvPr/>
        </p:nvSpPr>
        <p:spPr>
          <a:xfrm>
            <a:off x="3786120" y="1928879"/>
            <a:ext cx="4143600" cy="31968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경희대학교 언론정보대학원 문화콘텐츠학 석사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호남대학교 의상학 학사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제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17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회 대한민국 연예예술상 성인가요가수상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2003 KBS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가요대상 올해의가수상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2006 WBS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원음방송 트로트가요대상 본상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iTV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성인가요대상 여자가수상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SBS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가요제전 올해의트로트상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한국충효대상 봉사상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문화관광부장관 표창장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서울가요대상 특별상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서울가요대상 전통가요발전상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MBC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연말가요제전 올해의트로트상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고복수가요제 최고가수상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한국노랫말가요 대상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서울 국제가요제 인기상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▪ 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2003 SBS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가요대전 트로트상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  대표곡 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–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흔적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,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애정의 조건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,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밀회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,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반지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,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선생님 마음</a:t>
            </a:r>
          </a:p>
        </p:txBody>
      </p:sp>
      <p:pic>
        <p:nvPicPr>
          <p:cNvPr id="10" name="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/>
          <a:stretch>
            <a:fillRect/>
          </a:stretch>
        </p:blipFill>
        <p:spPr>
          <a:xfrm>
            <a:off x="357120" y="5357880"/>
            <a:ext cx="2268720" cy="1285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"/>
          <p:cNvPicPr>
            <a:picLocks noChangeAspect="1"/>
          </p:cNvPicPr>
          <p:nvPr/>
        </p:nvPicPr>
        <p:blipFill>
          <a:blip r:embed="rId6">
            <a:lum/>
            <a:alphaModFix/>
          </a:blip>
          <a:srcRect/>
          <a:stretch>
            <a:fillRect/>
          </a:stretch>
        </p:blipFill>
        <p:spPr>
          <a:xfrm>
            <a:off x="428760" y="2000160"/>
            <a:ext cx="3143159" cy="2928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"/>
          <p:cNvPicPr>
            <a:picLocks noChangeAspect="1"/>
          </p:cNvPicPr>
          <p:nvPr/>
        </p:nvPicPr>
        <p:blipFill>
          <a:blip r:embed="rId7">
            <a:lum/>
            <a:alphaModFix/>
          </a:blip>
          <a:srcRect/>
          <a:stretch>
            <a:fillRect/>
          </a:stretch>
        </p:blipFill>
        <p:spPr>
          <a:xfrm>
            <a:off x="3286079" y="5357880"/>
            <a:ext cx="1857599" cy="1211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"/>
          <p:cNvPicPr>
            <a:picLocks noChangeAspect="1"/>
          </p:cNvPicPr>
          <p:nvPr/>
        </p:nvPicPr>
        <p:blipFill>
          <a:blip r:embed="rId8">
            <a:lum/>
            <a:alphaModFix/>
          </a:blip>
          <a:srcRect/>
          <a:stretch>
            <a:fillRect/>
          </a:stretch>
        </p:blipFill>
        <p:spPr>
          <a:xfrm>
            <a:off x="6072120" y="5357880"/>
            <a:ext cx="2000160" cy="1200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286760" y="928800"/>
            <a:ext cx="1245960" cy="1276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자유형 2"/>
          <p:cNvSpPr/>
          <p:nvPr/>
        </p:nvSpPr>
        <p:spPr>
          <a:xfrm>
            <a:off x="1357200" y="1143000"/>
            <a:ext cx="4071960" cy="500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00 f8 1"/>
              <a:gd name="f12" fmla="*/ 20600 f8 1"/>
              <a:gd name="f13" fmla="*/ 20600 f9 1"/>
              <a:gd name="f14" fmla="*/ 1000 f9 1"/>
              <a:gd name="f15" fmla="*/ 0 f8 1"/>
              <a:gd name="f16" fmla="*/ 0 f9 1"/>
              <a:gd name="f17" fmla="*/ f10 1 f2"/>
              <a:gd name="f18" fmla="*/ 2147483647 f8 1"/>
              <a:gd name="f19" fmla="*/ 2147483647 f9 1"/>
              <a:gd name="f20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15" y="f16"/>
              </a:cxn>
              <a:cxn ang="f20">
                <a:pos x="f18" y="f16"/>
              </a:cxn>
              <a:cxn ang="f20">
                <a:pos x="f18" y="f19"/>
              </a:cxn>
              <a:cxn ang="f20">
                <a:pos x="f15" y="f19"/>
              </a:cxn>
              <a:cxn ang="f20">
                <a:pos x="f18" y="f16"/>
              </a:cxn>
              <a:cxn ang="f20">
                <a:pos x="f18" y="f19"/>
              </a:cxn>
              <a:cxn ang="f20">
                <a:pos x="f18" y="f19"/>
              </a:cxn>
              <a:cxn ang="f20">
                <a:pos x="f15" y="f19"/>
              </a:cxn>
            </a:cxnLst>
            <a:rect l="f11" t="f14" r="f12" b="f13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235323"/>
          </a:solidFill>
          <a:ln w="9360">
            <a:solidFill>
              <a:srgbClr val="000000"/>
            </a:solidFill>
            <a:prstDash val="solid"/>
            <a:miter/>
          </a:ln>
          <a:effectLst>
            <a:outerShdw dist="107933" dir="2700000" algn="tl">
              <a:srgbClr val="808080"/>
            </a:outerShdw>
          </a:effectLst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FFFFFF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팝페라</a:t>
            </a:r>
            <a:r>
              <a:rPr lang="ko-KR" sz="2400" b="1" i="0" u="none" strike="noStrike" baseline="0">
                <a:ln>
                  <a:noFill/>
                </a:ln>
                <a:solidFill>
                  <a:srgbClr val="FFFFFF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  크리스 조</a:t>
            </a:r>
          </a:p>
        </p:txBody>
      </p:sp>
      <p:sp>
        <p:nvSpPr>
          <p:cNvPr id="4" name="직선 연결선 3"/>
          <p:cNvSpPr/>
          <p:nvPr/>
        </p:nvSpPr>
        <p:spPr>
          <a:xfrm>
            <a:off x="35712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5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440000">
            <a:off x="-92261" y="-90399"/>
            <a:ext cx="1698840" cy="16556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직선 연결선 5"/>
          <p:cNvSpPr/>
          <p:nvPr/>
        </p:nvSpPr>
        <p:spPr>
          <a:xfrm>
            <a:off x="207180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1908000" y="476280"/>
            <a:ext cx="1357560" cy="398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Ⅳ.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출연진</a:t>
            </a:r>
          </a:p>
        </p:txBody>
      </p:sp>
      <p:pic>
        <p:nvPicPr>
          <p:cNvPr id="8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428760" y="2143080"/>
            <a:ext cx="3857400" cy="371484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자유형 8"/>
          <p:cNvSpPr/>
          <p:nvPr/>
        </p:nvSpPr>
        <p:spPr>
          <a:xfrm>
            <a:off x="3714840" y="2214719"/>
            <a:ext cx="4643280" cy="41432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just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2010 ~ 2011  Singer’ festival (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일본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)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및 다수 콘서트 출연</a:t>
            </a:r>
          </a:p>
          <a:p>
            <a:pPr marL="0" marR="0" lvl="0" indent="0" algn="just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2011 – Chris Jo RECITAL /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소월 아트홀</a:t>
            </a:r>
          </a:p>
          <a:p>
            <a:pPr marL="0" marR="0" lvl="0" indent="0" algn="just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2011 – KBS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수원 크리스 조와 함께하는 뮤지컬 갈라쇼 공연</a:t>
            </a:r>
          </a:p>
          <a:p>
            <a:pPr marL="0" marR="0" lvl="0" indent="0" algn="just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2011 – KBS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수원 명성황후 갈라 콘서트 출연</a:t>
            </a:r>
          </a:p>
          <a:p>
            <a:pPr marL="0" marR="0" lvl="0" indent="0" algn="just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2011 –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안동 교도소 위문공연</a:t>
            </a:r>
          </a:p>
          <a:p>
            <a:pPr marL="0" marR="0" lvl="0" indent="0" algn="just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2012 –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뮤지컬 울지마 톤즈 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(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이태석 신부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/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주연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)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공연</a:t>
            </a:r>
          </a:p>
          <a:p>
            <a:pPr marL="0" marR="0" lvl="0" indent="0" algn="just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2012- Chris Story One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앨범 발매</a:t>
            </a:r>
          </a:p>
          <a:p>
            <a:pPr marL="0" marR="0" lvl="0" indent="0" algn="just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ko-KR" sz="1400" b="0" i="0" u="none" strike="noStrike" baseline="0">
              <a:ln>
                <a:noFill/>
              </a:ln>
              <a:solidFill>
                <a:srgbClr val="000000"/>
              </a:solidFill>
              <a:latin typeface="나눔명조 ExtraBold" pitchFamily="18"/>
              <a:ea typeface="나눔명조 ExtraBold" pitchFamily="18"/>
              <a:cs typeface="나눔명조 ExtraBold" pitchFamily="18"/>
            </a:endParaRPr>
          </a:p>
          <a:p>
            <a:pPr marL="0" marR="0" lvl="0" indent="0" algn="just" rtl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4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* 상위 외 다수의 단편 영화</a:t>
            </a:r>
            <a:r>
              <a:rPr lang="en-US" sz="14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, </a:t>
            </a:r>
            <a:r>
              <a:rPr lang="ko-KR" sz="14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갈라 콘서트 및 파페라 공연 출연</a:t>
            </a:r>
            <a:r>
              <a:rPr lang="en-US" sz="1400" b="1" i="0" u="none" strike="noStrike" baseline="0">
                <a:ln>
                  <a:noFill/>
                </a:ln>
                <a:solidFill>
                  <a:srgbClr val="000000"/>
                </a:solidFill>
                <a:latin typeface="나눔명조 ExtraBold" pitchFamily="18"/>
                <a:ea typeface="나눔명조 ExtraBold" pitchFamily="18"/>
                <a:cs typeface="나눔명조 ExtraBold" pitchFamily="18"/>
              </a:rPr>
              <a:t>…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400" b="1" i="0" u="none" strike="noStrike" baseline="0">
              <a:ln>
                <a:noFill/>
              </a:ln>
              <a:solidFill>
                <a:srgbClr val="000000"/>
              </a:solidFill>
              <a:latin typeface="나눔명조 ExtraBold" pitchFamily="18"/>
              <a:ea typeface="나눔명조 ExtraBold" pitchFamily="18"/>
              <a:cs typeface="나눔명조 ExtraBold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1"/>
          <p:cNvSpPr/>
          <p:nvPr/>
        </p:nvSpPr>
        <p:spPr>
          <a:xfrm>
            <a:off x="50004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715160" y="2286000"/>
            <a:ext cx="1246320" cy="127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6357960" y="1571759"/>
            <a:ext cx="2158920" cy="21542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자유형 4"/>
          <p:cNvSpPr/>
          <p:nvPr/>
        </p:nvSpPr>
        <p:spPr>
          <a:xfrm>
            <a:off x="2857680" y="3357720"/>
            <a:ext cx="3429000" cy="500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00 f8 1"/>
              <a:gd name="f12" fmla="*/ 20600 f8 1"/>
              <a:gd name="f13" fmla="*/ 20600 f9 1"/>
              <a:gd name="f14" fmla="*/ 1000 f9 1"/>
              <a:gd name="f15" fmla="*/ 0 f8 1"/>
              <a:gd name="f16" fmla="*/ 0 f9 1"/>
              <a:gd name="f17" fmla="*/ f10 1 f2"/>
              <a:gd name="f18" fmla="*/ 2147483647 f8 1"/>
              <a:gd name="f19" fmla="*/ 2147483647 f9 1"/>
              <a:gd name="f20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15" y="f16"/>
              </a:cxn>
              <a:cxn ang="f20">
                <a:pos x="f18" y="f16"/>
              </a:cxn>
              <a:cxn ang="f20">
                <a:pos x="f18" y="f19"/>
              </a:cxn>
              <a:cxn ang="f20">
                <a:pos x="f15" y="f19"/>
              </a:cxn>
              <a:cxn ang="f20">
                <a:pos x="f18" y="f16"/>
              </a:cxn>
              <a:cxn ang="f20">
                <a:pos x="f18" y="f19"/>
              </a:cxn>
              <a:cxn ang="f20">
                <a:pos x="f18" y="f19"/>
              </a:cxn>
              <a:cxn ang="f20">
                <a:pos x="f15" y="f19"/>
              </a:cxn>
            </a:cxnLst>
            <a:rect l="f11" t="f14" r="f12" b="f13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235323"/>
          </a:solidFill>
          <a:ln w="9360">
            <a:solidFill>
              <a:srgbClr val="000000"/>
            </a:solidFill>
            <a:prstDash val="solid"/>
            <a:miter/>
          </a:ln>
          <a:effectLst>
            <a:outerShdw dist="107933" dir="2700000" algn="tl">
              <a:srgbClr val="808080"/>
            </a:outerShdw>
          </a:effectLst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2400" b="0" i="0" u="none" strike="noStrike" baseline="0">
                <a:ln>
                  <a:noFill/>
                </a:ln>
                <a:solidFill>
                  <a:srgbClr val="FFFFFF"/>
                </a:solidFill>
                <a:latin typeface="Asia엑스포M" pitchFamily="50"/>
                <a:ea typeface="굴림" pitchFamily="50"/>
                <a:cs typeface="굴림" pitchFamily="50"/>
              </a:rPr>
              <a:t> 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FFFFFF"/>
                </a:solidFill>
                <a:latin typeface="돋움" pitchFamily="50"/>
                <a:ea typeface="돋움" pitchFamily="50"/>
                <a:cs typeface="돋움" pitchFamily="50"/>
              </a:rPr>
              <a:t>서울 로망스 오케스트라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FFFFFF"/>
                </a:solidFill>
                <a:latin typeface="돋움" pitchFamily="50"/>
                <a:ea typeface="돋움" pitchFamily="50"/>
                <a:cs typeface="돋움" pitchFamily="50"/>
              </a:rPr>
              <a:t>(50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FFFFFF"/>
                </a:solidFill>
                <a:latin typeface="돋움" pitchFamily="50"/>
                <a:ea typeface="돋움" pitchFamily="50"/>
                <a:cs typeface="돋움" pitchFamily="50"/>
              </a:rPr>
              <a:t>명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FFFFFF"/>
                </a:solidFill>
                <a:latin typeface="돋움" pitchFamily="50"/>
                <a:ea typeface="돋움" pitchFamily="50"/>
                <a:cs typeface="돋움" pitchFamily="50"/>
              </a:rPr>
              <a:t>)</a:t>
            </a:r>
          </a:p>
        </p:txBody>
      </p:sp>
      <p:sp>
        <p:nvSpPr>
          <p:cNvPr id="6" name="자유형 5"/>
          <p:cNvSpPr/>
          <p:nvPr/>
        </p:nvSpPr>
        <p:spPr>
          <a:xfrm>
            <a:off x="3124079" y="6356520"/>
            <a:ext cx="2895839" cy="365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0" i="0" u="none" strike="noStrike" baseline="0">
                <a:ln>
                  <a:noFill/>
                </a:ln>
                <a:solidFill>
                  <a:srgbClr val="77933C"/>
                </a:solidFill>
                <a:latin typeface="굴림" pitchFamily="50"/>
                <a:ea typeface="굴림" pitchFamily="50"/>
                <a:cs typeface="굴림" pitchFamily="50"/>
              </a:rPr>
              <a:t>로망스예술무대</a:t>
            </a:r>
          </a:p>
        </p:txBody>
      </p:sp>
      <p:pic>
        <p:nvPicPr>
          <p:cNvPr id="7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440000">
            <a:off x="-92261" y="-90399"/>
            <a:ext cx="1698840" cy="1655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"/>
          <p:cNvPicPr>
            <a:picLocks noChangeAspect="1"/>
          </p:cNvPicPr>
          <p:nvPr/>
        </p:nvPicPr>
        <p:blipFill>
          <a:blip r:embed="rId5">
            <a:lum/>
            <a:alphaModFix/>
          </a:blip>
          <a:srcRect l="5847" t="16667" r="10854" b="50008"/>
          <a:stretch>
            <a:fillRect/>
          </a:stretch>
        </p:blipFill>
        <p:spPr>
          <a:xfrm>
            <a:off x="2143080" y="1071720"/>
            <a:ext cx="4857840" cy="2071439"/>
          </a:xfrm>
          <a:prstGeom prst="rect">
            <a:avLst/>
          </a:prstGeom>
          <a:noFill/>
          <a:ln>
            <a:noFill/>
          </a:ln>
          <a:effectLst>
            <a:outerShdw dist="38184" dir="2700000" algn="tl">
              <a:srgbClr val="000000">
                <a:alpha val="43000"/>
              </a:srgbClr>
            </a:outerShdw>
          </a:effectLst>
        </p:spPr>
      </p:pic>
      <p:sp>
        <p:nvSpPr>
          <p:cNvPr id="9" name="자유형 8"/>
          <p:cNvSpPr/>
          <p:nvPr/>
        </p:nvSpPr>
        <p:spPr>
          <a:xfrm>
            <a:off x="1500119" y="4071960"/>
            <a:ext cx="6286679" cy="228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BF1DE"/>
          </a:solidFill>
          <a:ln w="25560">
            <a:solidFill>
              <a:srgbClr val="4F6228"/>
            </a:solidFill>
            <a:prstDash val="solid"/>
            <a:miter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10" name="자유형 9"/>
          <p:cNvSpPr/>
          <p:nvPr/>
        </p:nvSpPr>
        <p:spPr>
          <a:xfrm>
            <a:off x="1571759" y="4143240"/>
            <a:ext cx="5929200" cy="2101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0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서울 로망스 오케스트라는 건전한 음악문화의 저변확대와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청소년들의 문화적 욕구를 올바른 방향으로 이끌어 주며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온 가족이 함께 즐길 수 있는 음악무대를 만든다는 취지아래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 해당분야 전공자를 주축으로 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1995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년 창단되어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  지금까지 수많은 연주회를 가졌으며 앞으로도 이러한 창단 취지를 살려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청소년 음악회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,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인인 음악회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,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팝스 콘서트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,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기업초청 음악회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,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오페라 공연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등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… </a:t>
            </a: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폭 넓고 다양한 기획연주를 계획하고 있습니다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.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 또한 서울 로망스 오케스트라의 오페라와 뮤지컬 제작 기획 파트너로서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서울 로망스가 걸어온 방향과 함께 양질의 공연 문화를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온 가족 누구나 즐길 수 있는 순수예술 공연 무대의</a:t>
            </a:r>
          </a:p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저변 확대에 이바지 하고자 합니다</a:t>
            </a:r>
            <a:r>
              <a:rPr lang="en-US" sz="1200" b="0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.</a:t>
            </a:r>
          </a:p>
        </p:txBody>
      </p:sp>
      <p:sp>
        <p:nvSpPr>
          <p:cNvPr id="11" name="자유형 10"/>
          <p:cNvSpPr/>
          <p:nvPr/>
        </p:nvSpPr>
        <p:spPr>
          <a:xfrm>
            <a:off x="1835280" y="476280"/>
            <a:ext cx="1357560" cy="398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Ⅵ.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출연진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clickEffect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1"/>
          <p:cNvSpPr/>
          <p:nvPr/>
        </p:nvSpPr>
        <p:spPr>
          <a:xfrm>
            <a:off x="50004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572240" y="1643039"/>
            <a:ext cx="1246320" cy="127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440000">
            <a:off x="-92261" y="-90399"/>
            <a:ext cx="1698840" cy="16556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자유형 4"/>
          <p:cNvSpPr/>
          <p:nvPr/>
        </p:nvSpPr>
        <p:spPr>
          <a:xfrm>
            <a:off x="2857680" y="3643199"/>
            <a:ext cx="3500279" cy="500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00 f8 1"/>
              <a:gd name="f12" fmla="*/ 20600 f8 1"/>
              <a:gd name="f13" fmla="*/ 20600 f9 1"/>
              <a:gd name="f14" fmla="*/ 1000 f9 1"/>
              <a:gd name="f15" fmla="*/ 0 f8 1"/>
              <a:gd name="f16" fmla="*/ 0 f9 1"/>
              <a:gd name="f17" fmla="*/ f10 1 f2"/>
              <a:gd name="f18" fmla="*/ 2147483647 f8 1"/>
              <a:gd name="f19" fmla="*/ 2147483647 f9 1"/>
              <a:gd name="f20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15" y="f16"/>
              </a:cxn>
              <a:cxn ang="f20">
                <a:pos x="f18" y="f16"/>
              </a:cxn>
              <a:cxn ang="f20">
                <a:pos x="f18" y="f19"/>
              </a:cxn>
              <a:cxn ang="f20">
                <a:pos x="f15" y="f19"/>
              </a:cxn>
              <a:cxn ang="f20">
                <a:pos x="f18" y="f16"/>
              </a:cxn>
              <a:cxn ang="f20">
                <a:pos x="f18" y="f19"/>
              </a:cxn>
              <a:cxn ang="f20">
                <a:pos x="f18" y="f19"/>
              </a:cxn>
              <a:cxn ang="f20">
                <a:pos x="f15" y="f19"/>
              </a:cxn>
            </a:cxnLst>
            <a:rect l="f11" t="f14" r="f12" b="f13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235323"/>
          </a:solidFill>
          <a:ln w="9360">
            <a:solidFill>
              <a:srgbClr val="000000"/>
            </a:solidFill>
            <a:prstDash val="solid"/>
            <a:miter/>
          </a:ln>
          <a:effectLst>
            <a:outerShdw dist="107933" dir="2700000" algn="tl">
              <a:srgbClr val="808080"/>
            </a:outerShdw>
          </a:effectLst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2400" b="0" i="0" u="none" strike="noStrike" baseline="0">
                <a:ln>
                  <a:noFill/>
                </a:ln>
                <a:solidFill>
                  <a:srgbClr val="FFFFFF"/>
                </a:solidFill>
                <a:latin typeface="Asia엑스포M" pitchFamily="50"/>
                <a:ea typeface="굴림" pitchFamily="50"/>
                <a:cs typeface="굴림" pitchFamily="50"/>
              </a:rPr>
              <a:t>  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FFFFFF"/>
                </a:solidFill>
                <a:latin typeface="돋움" pitchFamily="50"/>
                <a:ea typeface="돋움" pitchFamily="50"/>
                <a:cs typeface="돋움" pitchFamily="50"/>
              </a:rPr>
              <a:t>          연합 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FFFFFF"/>
                </a:solidFill>
                <a:latin typeface="돋움" pitchFamily="50"/>
                <a:ea typeface="돋움" pitchFamily="50"/>
                <a:cs typeface="돋움" pitchFamily="50"/>
              </a:rPr>
              <a:t> 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FFFFFF"/>
                </a:solidFill>
                <a:latin typeface="돋움" pitchFamily="50"/>
                <a:ea typeface="돋움" pitchFamily="50"/>
                <a:cs typeface="돋움" pitchFamily="50"/>
              </a:rPr>
              <a:t>합창단</a:t>
            </a:r>
          </a:p>
        </p:txBody>
      </p:sp>
      <p:sp>
        <p:nvSpPr>
          <p:cNvPr id="6" name="자유형 5"/>
          <p:cNvSpPr/>
          <p:nvPr/>
        </p:nvSpPr>
        <p:spPr>
          <a:xfrm>
            <a:off x="1928879" y="4429080"/>
            <a:ext cx="5143320" cy="1857599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BF1DE"/>
          </a:solidFill>
          <a:ln w="25560">
            <a:solidFill>
              <a:srgbClr val="4F6228"/>
            </a:solidFill>
            <a:prstDash val="solid"/>
            <a:miter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2357280" y="4500720"/>
            <a:ext cx="5000760" cy="20415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아버지 합창단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   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 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단장 조태영  총무 손범석   피아노 김희조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200" b="1" i="0" u="none" strike="noStrike" baseline="0">
              <a:ln>
                <a:noFill/>
              </a:ln>
              <a:solidFill>
                <a:srgbClr val="000000"/>
              </a:solidFill>
              <a:latin typeface="돋움" pitchFamily="50"/>
              <a:ea typeface="돋움" pitchFamily="50"/>
              <a:cs typeface="돋움" pitchFamily="50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벨칸토 여성 합창단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   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  </a:t>
            </a:r>
            <a:r>
              <a:rPr lang="ko-KR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단장 최병은 총무 최영숙  피아노 장미정 </a:t>
            </a:r>
            <a:r>
              <a:rPr lang="en-US" sz="12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      </a:t>
            </a:r>
            <a:r>
              <a:rPr lang="ko-KR" sz="14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지휘   김 신일</a:t>
            </a: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400" b="1" i="0" u="none" strike="noStrike" baseline="0">
              <a:ln>
                <a:noFill/>
              </a:ln>
              <a:solidFill>
                <a:srgbClr val="000000"/>
              </a:solidFill>
              <a:latin typeface="돋움" pitchFamily="50"/>
              <a:ea typeface="돋움" pitchFamily="50"/>
              <a:cs typeface="돋움" pitchFamily="50"/>
            </a:endParaRP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4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</a:t>
            </a: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ko-KR" sz="1400" b="1" i="0" u="none" strike="noStrike" baseline="0">
              <a:ln>
                <a:noFill/>
              </a:ln>
              <a:solidFill>
                <a:srgbClr val="000000"/>
              </a:solidFill>
              <a:latin typeface="돋움" pitchFamily="50"/>
              <a:ea typeface="돋움" pitchFamily="50"/>
              <a:cs typeface="돋움" pitchFamily="50"/>
            </a:endParaRPr>
          </a:p>
        </p:txBody>
      </p:sp>
      <p:pic>
        <p:nvPicPr>
          <p:cNvPr id="8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286000" y="1071720"/>
            <a:ext cx="4357800" cy="2377800"/>
          </a:xfrm>
          <a:prstGeom prst="rect">
            <a:avLst/>
          </a:prstGeom>
          <a:noFill/>
          <a:ln>
            <a:noFill/>
          </a:ln>
          <a:effectLst>
            <a:outerShdw dist="153753" dir="2700000" algn="tl">
              <a:srgbClr val="2F4D71"/>
            </a:outerShdw>
          </a:effectLst>
        </p:spPr>
      </p:pic>
      <p:sp>
        <p:nvSpPr>
          <p:cNvPr id="9" name="자유형 8"/>
          <p:cNvSpPr/>
          <p:nvPr/>
        </p:nvSpPr>
        <p:spPr>
          <a:xfrm>
            <a:off x="2124000" y="476280"/>
            <a:ext cx="1357560" cy="398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Ⅳ.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출연진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1"/>
          <p:cNvSpPr/>
          <p:nvPr/>
        </p:nvSpPr>
        <p:spPr>
          <a:xfrm>
            <a:off x="50004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643880" y="1857240"/>
            <a:ext cx="1245960" cy="1276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440000">
            <a:off x="-92261" y="-90399"/>
            <a:ext cx="1698840" cy="16556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자유형 4"/>
          <p:cNvSpPr/>
          <p:nvPr/>
        </p:nvSpPr>
        <p:spPr>
          <a:xfrm>
            <a:off x="2643120" y="4214879"/>
            <a:ext cx="3500639" cy="5000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*/ f7 f0 1"/>
              <a:gd name="f11" fmla="*/ 1000 f8 1"/>
              <a:gd name="f12" fmla="*/ 20600 f8 1"/>
              <a:gd name="f13" fmla="*/ 20600 f9 1"/>
              <a:gd name="f14" fmla="*/ 1000 f9 1"/>
              <a:gd name="f15" fmla="*/ 0 f8 1"/>
              <a:gd name="f16" fmla="*/ 0 f9 1"/>
              <a:gd name="f17" fmla="*/ f10 1 f2"/>
              <a:gd name="f18" fmla="*/ 2147483647 f8 1"/>
              <a:gd name="f19" fmla="*/ 2147483647 f9 1"/>
              <a:gd name="f20" fmla="+- f17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15" y="f16"/>
              </a:cxn>
              <a:cxn ang="f20">
                <a:pos x="f18" y="f16"/>
              </a:cxn>
              <a:cxn ang="f20">
                <a:pos x="f18" y="f19"/>
              </a:cxn>
              <a:cxn ang="f20">
                <a:pos x="f15" y="f19"/>
              </a:cxn>
              <a:cxn ang="f20">
                <a:pos x="f18" y="f16"/>
              </a:cxn>
              <a:cxn ang="f20">
                <a:pos x="f18" y="f19"/>
              </a:cxn>
              <a:cxn ang="f20">
                <a:pos x="f18" y="f19"/>
              </a:cxn>
              <a:cxn ang="f20">
                <a:pos x="f15" y="f19"/>
              </a:cxn>
            </a:cxnLst>
            <a:rect l="f11" t="f14" r="f12" b="f13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235323"/>
          </a:solidFill>
          <a:ln w="9360">
            <a:solidFill>
              <a:srgbClr val="000000"/>
            </a:solidFill>
            <a:prstDash val="solid"/>
            <a:miter/>
          </a:ln>
          <a:effectLst>
            <a:outerShdw dist="107933" dir="2700000" algn="tl">
              <a:srgbClr val="808080"/>
            </a:outerShdw>
          </a:effectLst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2400" b="0" i="0" u="none" strike="noStrike" baseline="0">
                <a:ln>
                  <a:noFill/>
                </a:ln>
                <a:solidFill>
                  <a:srgbClr val="FFFFFF"/>
                </a:solidFill>
                <a:latin typeface="Asia엑스포M" pitchFamily="50"/>
                <a:ea typeface="굴림" pitchFamily="50"/>
                <a:cs typeface="굴림" pitchFamily="50"/>
              </a:rPr>
              <a:t>  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FFFFFF"/>
                </a:solidFill>
                <a:latin typeface="돋움" pitchFamily="50"/>
                <a:ea typeface="돋움" pitchFamily="50"/>
                <a:cs typeface="돋움" pitchFamily="50"/>
              </a:rPr>
              <a:t>      청소년 연합 오케스트라</a:t>
            </a:r>
          </a:p>
        </p:txBody>
      </p:sp>
      <p:sp>
        <p:nvSpPr>
          <p:cNvPr id="6" name="자유형 5"/>
          <p:cNvSpPr/>
          <p:nvPr/>
        </p:nvSpPr>
        <p:spPr>
          <a:xfrm>
            <a:off x="1928879" y="5000760"/>
            <a:ext cx="5143320" cy="14284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EBF1DE"/>
          </a:solidFill>
          <a:ln w="25560">
            <a:solidFill>
              <a:srgbClr val="4F6228"/>
            </a:solidFill>
            <a:prstDash val="solid"/>
            <a:miter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 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용산 청소년 오케스트라    마포 청소년 오케스트라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  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강서 청소년 오케스트라    광주 바이리츠 앙상블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ko-KR" sz="1600" b="1" i="0" u="none" strike="noStrike" baseline="0">
              <a:ln>
                <a:noFill/>
              </a:ln>
              <a:solidFill>
                <a:srgbClr val="000000"/>
              </a:solidFill>
              <a:latin typeface="돋움" pitchFamily="50"/>
              <a:ea typeface="돋움" pitchFamily="50"/>
              <a:cs typeface="돋움" pitchFamily="50"/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2124000" y="476280"/>
            <a:ext cx="1357560" cy="398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Ⅳ.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출연진</a:t>
            </a:r>
          </a:p>
        </p:txBody>
      </p:sp>
      <p:pic>
        <p:nvPicPr>
          <p:cNvPr id="8" name="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643039" y="1214280"/>
            <a:ext cx="5715000" cy="2857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1"/>
          <p:cNvSpPr/>
          <p:nvPr/>
        </p:nvSpPr>
        <p:spPr>
          <a:xfrm>
            <a:off x="50004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715160" y="2286000"/>
            <a:ext cx="1246320" cy="12762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자유형 3"/>
          <p:cNvSpPr/>
          <p:nvPr/>
        </p:nvSpPr>
        <p:spPr>
          <a:xfrm>
            <a:off x="3124079" y="6356520"/>
            <a:ext cx="2895839" cy="365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ctr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5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440000">
            <a:off x="-92261" y="-90399"/>
            <a:ext cx="1698840" cy="16556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자유형 5"/>
          <p:cNvSpPr/>
          <p:nvPr/>
        </p:nvSpPr>
        <p:spPr>
          <a:xfrm>
            <a:off x="1285919" y="1143000"/>
            <a:ext cx="7072200" cy="59961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                  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위로와  평화를  주제로 한 명곡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나의조국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-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몰다우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내영혼 바람되어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비목 : 이중창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동심초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아리 아리랑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내맘의 강물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물망초( 나를 잊지 말아요) :이중창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무정한 마음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아베마리아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오페라 유령중 이중창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겨울왕국중  렛잇고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흔 적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 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어떤 개인 날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 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주여! 평화를 주소서                                                                           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사랑으로 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--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다함께합창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 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                                                                                   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가곡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,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 아리아 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,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뮤지컬 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.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팝페라등                                                           성악가 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.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팝페라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가수 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.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가수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.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사회자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남여 합창단 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/ 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연합청소년오케스트라 .서울 로망스오케스트라등                          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    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( 총출연진 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200</a:t>
            </a: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여명출연 </a:t>
            </a:r>
            <a:r>
              <a:rPr lang="en-US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ko-KR" sz="1600" b="1" i="0" u="none" strike="noStrike" baseline="0">
              <a:ln>
                <a:noFill/>
              </a:ln>
              <a:solidFill>
                <a:srgbClr val="000000"/>
              </a:solidFill>
              <a:latin typeface="돋움" pitchFamily="50"/>
              <a:ea typeface="돋움" pitchFamily="50"/>
              <a:cs typeface="돋움" pitchFamily="50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ko-KR" sz="1600" b="1" i="0" u="none" strike="noStrike" baseline="0">
              <a:ln>
                <a:noFill/>
              </a:ln>
              <a:solidFill>
                <a:srgbClr val="000000"/>
              </a:solidFill>
              <a:latin typeface="돋움" pitchFamily="50"/>
              <a:ea typeface="돋움" pitchFamily="50"/>
              <a:cs typeface="돋움" pitchFamily="50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ko-KR" sz="1600" b="1" i="0" u="none" strike="noStrike" baseline="0">
              <a:ln>
                <a:noFill/>
              </a:ln>
              <a:solidFill>
                <a:srgbClr val="000000"/>
              </a:solidFill>
              <a:latin typeface="돋움" pitchFamily="50"/>
              <a:ea typeface="돋움" pitchFamily="50"/>
              <a:cs typeface="돋움" pitchFamily="50"/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4000680" y="4929120"/>
            <a:ext cx="4786200" cy="5601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318960" marR="0" lvl="0" indent="-303120" algn="r" rtl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318960" algn="l"/>
                <a:tab pos="767879" algn="l"/>
                <a:tab pos="1217159" algn="l"/>
                <a:tab pos="1666440" algn="l"/>
                <a:tab pos="2115720" algn="l"/>
                <a:tab pos="2565000" algn="l"/>
                <a:tab pos="3014280" algn="l"/>
                <a:tab pos="3463560" algn="l"/>
                <a:tab pos="3912840" algn="l"/>
                <a:tab pos="4362119" algn="l"/>
                <a:tab pos="4811400" algn="l"/>
                <a:tab pos="5260679" algn="l"/>
                <a:tab pos="5709960" algn="l"/>
                <a:tab pos="6159240" algn="l"/>
                <a:tab pos="6608520" algn="l"/>
                <a:tab pos="7057800" algn="l"/>
                <a:tab pos="7507080" algn="l"/>
                <a:tab pos="7956360" algn="l"/>
                <a:tab pos="8405639" algn="l"/>
                <a:tab pos="8854920" algn="l"/>
                <a:tab pos="9304200" algn="l"/>
              </a:tabLst>
            </a:pPr>
            <a:r>
              <a:rPr lang="en-US" sz="1800" b="1" i="0" u="none" strike="noStrike" baseline="0">
                <a:ln>
                  <a:noFill/>
                </a:ln>
                <a:solidFill>
                  <a:srgbClr val="77933C"/>
                </a:solidFill>
                <a:effectLst>
                  <a:outerShdw dist="17961" dir="2700000">
                    <a:scrgbClr r="0" g="0" b="0"/>
                  </a:outerShdw>
                </a:effectLst>
                <a:latin typeface="굴림" pitchFamily="50"/>
                <a:ea typeface="굴림" pitchFamily="50"/>
                <a:cs typeface="굴림" pitchFamily="50"/>
              </a:rPr>
              <a:t> </a:t>
            </a:r>
          </a:p>
        </p:txBody>
      </p:sp>
      <p:sp>
        <p:nvSpPr>
          <p:cNvPr id="8" name="자유형 7"/>
          <p:cNvSpPr/>
          <p:nvPr/>
        </p:nvSpPr>
        <p:spPr>
          <a:xfrm>
            <a:off x="1403280" y="476280"/>
            <a:ext cx="2892239" cy="398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Ⅶ.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공연 프로그램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(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예정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</a:p>
        </p:txBody>
      </p:sp>
      <p:graphicFrame>
        <p:nvGraphicFramePr>
          <p:cNvPr id="9" name="차트 8"/>
          <p:cNvGraphicFramePr/>
          <p:nvPr/>
        </p:nvGraphicFramePr>
        <p:xfrm>
          <a:off x="9648720" y="936720"/>
          <a:ext cx="575964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1"/>
          <p:cNvSpPr/>
          <p:nvPr/>
        </p:nvSpPr>
        <p:spPr>
          <a:xfrm>
            <a:off x="684359" y="836640"/>
            <a:ext cx="4679641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715160" y="2286000"/>
            <a:ext cx="1246320" cy="12762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자유형 3"/>
          <p:cNvSpPr/>
          <p:nvPr/>
        </p:nvSpPr>
        <p:spPr>
          <a:xfrm>
            <a:off x="4427640" y="6308640"/>
            <a:ext cx="2895479" cy="365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0" i="0" u="none" strike="noStrike" baseline="0">
                <a:ln>
                  <a:noFill/>
                </a:ln>
                <a:solidFill>
                  <a:srgbClr val="77933C"/>
                </a:solidFill>
                <a:latin typeface="굴림" pitchFamily="50"/>
                <a:ea typeface="굴림" pitchFamily="50"/>
                <a:cs typeface="굴림" pitchFamily="50"/>
              </a:rPr>
              <a:t>로망스예술무대</a:t>
            </a:r>
          </a:p>
        </p:txBody>
      </p:sp>
      <p:pic>
        <p:nvPicPr>
          <p:cNvPr id="5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440000">
            <a:off x="-92261" y="-90399"/>
            <a:ext cx="1698840" cy="16556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자유형 5"/>
          <p:cNvSpPr/>
          <p:nvPr/>
        </p:nvSpPr>
        <p:spPr>
          <a:xfrm>
            <a:off x="1285919" y="1143000"/>
            <a:ext cx="7072200" cy="580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ko-KR" sz="1600" b="1" i="0" u="none" strike="noStrike" baseline="0">
              <a:ln>
                <a:noFill/>
              </a:ln>
              <a:solidFill>
                <a:srgbClr val="000000"/>
              </a:solidFill>
              <a:latin typeface="돋움" pitchFamily="50"/>
              <a:ea typeface="돋움" pitchFamily="50"/>
              <a:cs typeface="돋움" pitchFamily="50"/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1619280" y="404640"/>
            <a:ext cx="3748680" cy="398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Ⅷ.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주관 사 최근 주요 공연</a:t>
            </a:r>
            <a:r>
              <a:rPr lang="en-US" sz="11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(09~14)</a:t>
            </a:r>
          </a:p>
        </p:txBody>
      </p:sp>
      <p:sp>
        <p:nvSpPr>
          <p:cNvPr id="8" name="자유형 7"/>
          <p:cNvSpPr/>
          <p:nvPr/>
        </p:nvSpPr>
        <p:spPr>
          <a:xfrm>
            <a:off x="1187280" y="981000"/>
            <a:ext cx="7215480" cy="542196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2009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.06.04~07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안중근 의사 의거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100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주년기념 오페라 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‘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대한국인 안중근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제작공연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2009.07.25.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오페라 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‘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대한국인 안중근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강릉시 초청공연 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(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강릉문화예술관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2010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.03.21. ‘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안중근 의사 순국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100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주기 추모음악제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(KBS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홀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2010.05.20~22 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오페라 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‘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에브게니 오네긴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협연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((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장천아트홀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2010.06.02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신용보증기금 창사 기념 콘서트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2010.06.12.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국민은행과 함께 하는 콘서트 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(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마포아트센타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 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2010.08.29.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한국 몽고 수교 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주년 기념콘서트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(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용산문화예술회관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2010.09.04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오페라 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‘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투란도트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기획제작공연 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(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의정부 신흥대학체육관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2010.12.03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해설이 있는 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‘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브런치콘서트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(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구리시청 대강당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2010.12.04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오페라 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‘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리골레토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협연 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(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구리시청 대강당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2010.12.10 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하나은행 서울동부지역 초청음악회 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(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광진구 학생회관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2011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.01.03. (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주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일화 신년회 초청공연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2011.02.12.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숭례문복원기원 국민음악회 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(KBS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홀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2011.03.26. ‘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천안함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1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주기 추모 문화제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 (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서울시청앞광장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2011.06.18.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서울로망스오케스트라 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35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회정기연주회 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‘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푸른소리 콘서트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(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용산아트홀       대극장미르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2011.11.19. ‘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낙엽소리 콘서트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(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용산아트홀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2012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.04.12.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신춘음악회 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‘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봄의소리 왈츠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 (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성남아트센터 콘서트홀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2012.09.06~09.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뮤지컬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‘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투란도트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’(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용산아트홀 대극장미르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2012.11.09~10.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뮤지컬 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‘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투란도트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거제시 초청공연 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(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거제문화예술회관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2013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.02.20. 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소년소녀가장돕기 그랜드 콘서트 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(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정부종합청사 대강당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2013.03.29~30. ‘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투란도트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(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제주문예회관 대극장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 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2013.05.29~06.02 ‘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시바의 여왕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(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용산아트홀 대극장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2013.11.23. ‘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국민희망음악회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(KBS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홀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14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2014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.03.27. ‘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천안함 추모 음악회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’ (</a:t>
            </a:r>
            <a:r>
              <a:rPr lang="ko-KR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백령도</a:t>
            </a:r>
            <a:r>
              <a:rPr lang="en-US" sz="1400" b="0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선 연결선 1"/>
          <p:cNvSpPr/>
          <p:nvPr/>
        </p:nvSpPr>
        <p:spPr>
          <a:xfrm>
            <a:off x="500040" y="928800"/>
            <a:ext cx="3743280" cy="1440"/>
          </a:xfrm>
          <a:prstGeom prst="line">
            <a:avLst/>
          </a:prstGeom>
          <a:noFill/>
          <a:ln w="28440">
            <a:solidFill>
              <a:srgbClr val="008000"/>
            </a:solidFill>
            <a:custDash>
              <a:ds d="100000" sp="100000"/>
            </a:custDash>
            <a:miter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1800" b="0" i="0" u="none" strike="noStrike" baseline="0">
              <a:ln>
                <a:noFill/>
              </a:ln>
              <a:solidFill>
                <a:srgbClr val="FFFFFF"/>
              </a:solidFill>
              <a:latin typeface="굴림" pitchFamily="50"/>
              <a:ea typeface="굴림" pitchFamily="50"/>
              <a:cs typeface="굴림" pitchFamily="50"/>
            </a:endParaRPr>
          </a:p>
        </p:txBody>
      </p:sp>
      <p:pic>
        <p:nvPicPr>
          <p:cNvPr id="3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715160" y="2286000"/>
            <a:ext cx="1246320" cy="12762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자유형 3"/>
          <p:cNvSpPr/>
          <p:nvPr/>
        </p:nvSpPr>
        <p:spPr>
          <a:xfrm>
            <a:off x="3124079" y="6356520"/>
            <a:ext cx="2895839" cy="36504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ctr" anchorCtr="0" compatLnSpc="1"/>
          <a:lstStyle/>
          <a:p>
            <a:pPr marL="0" marR="0" lvl="0" indent="0" algn="ct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0" i="0" u="none" strike="noStrike" baseline="0">
                <a:ln>
                  <a:noFill/>
                </a:ln>
                <a:solidFill>
                  <a:srgbClr val="77933C"/>
                </a:solidFill>
                <a:latin typeface="굴림" pitchFamily="50"/>
                <a:ea typeface="굴림" pitchFamily="50"/>
                <a:cs typeface="굴림" pitchFamily="50"/>
              </a:rPr>
              <a:t>로망스예술무대</a:t>
            </a:r>
          </a:p>
        </p:txBody>
      </p:sp>
      <p:pic>
        <p:nvPicPr>
          <p:cNvPr id="5" name="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440000">
            <a:off x="-92261" y="-90399"/>
            <a:ext cx="1698840" cy="16556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자유형 5"/>
          <p:cNvSpPr/>
          <p:nvPr/>
        </p:nvSpPr>
        <p:spPr>
          <a:xfrm>
            <a:off x="1285919" y="1143000"/>
            <a:ext cx="7072200" cy="5806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1600" b="1" i="0" u="none" strike="noStrike" baseline="0">
                <a:ln>
                  <a:noFill/>
                </a:ln>
                <a:solidFill>
                  <a:srgbClr val="000000"/>
                </a:solidFill>
                <a:latin typeface="돋움" pitchFamily="50"/>
                <a:ea typeface="돋움" pitchFamily="50"/>
                <a:cs typeface="돋움" pitchFamily="50"/>
              </a:rPr>
              <a:t> 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ko-KR" sz="1600" b="1" i="0" u="none" strike="noStrike" baseline="0">
              <a:ln>
                <a:noFill/>
              </a:ln>
              <a:solidFill>
                <a:srgbClr val="000000"/>
              </a:solidFill>
              <a:latin typeface="돋움" pitchFamily="50"/>
              <a:ea typeface="돋움" pitchFamily="50"/>
              <a:cs typeface="돋움" pitchFamily="50"/>
            </a:endParaRPr>
          </a:p>
        </p:txBody>
      </p:sp>
      <p:sp>
        <p:nvSpPr>
          <p:cNvPr id="7" name="자유형 6"/>
          <p:cNvSpPr/>
          <p:nvPr/>
        </p:nvSpPr>
        <p:spPr>
          <a:xfrm>
            <a:off x="1403280" y="476280"/>
            <a:ext cx="1063440" cy="39888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0" tIns="46800" rIns="90000" bIns="46800" anchor="t" anchorCtr="0" compatLnSpc="1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000" b="1" i="0" u="none" strike="noStrike" baseline="0">
                <a:ln>
                  <a:noFill/>
                </a:ln>
                <a:solidFill>
                  <a:srgbClr val="669900"/>
                </a:solidFill>
                <a:latin typeface="굴림" pitchFamily="50"/>
                <a:ea typeface="굴림" pitchFamily="50"/>
                <a:cs typeface="굴림" pitchFamily="50"/>
              </a:rPr>
              <a:t>☆. TIP</a:t>
            </a:r>
          </a:p>
        </p:txBody>
      </p:sp>
      <p:sp>
        <p:nvSpPr>
          <p:cNvPr id="8" name="자유형 7"/>
          <p:cNvSpPr/>
          <p:nvPr/>
        </p:nvSpPr>
        <p:spPr>
          <a:xfrm>
            <a:off x="611280" y="1268280"/>
            <a:ext cx="7129440" cy="46818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val 2230"/>
              <a:gd name="f8" fmla="val 820"/>
              <a:gd name="f9" fmla="val 3990"/>
              <a:gd name="f10" fmla="val 3410"/>
              <a:gd name="f11" fmla="val 3980"/>
              <a:gd name="f12" fmla="val 5370"/>
              <a:gd name="f13" fmla="val 4360"/>
              <a:gd name="f14" fmla="val 7430"/>
              <a:gd name="f15" fmla="val 4030"/>
              <a:gd name="f16" fmla="val 10110"/>
              <a:gd name="f17" fmla="val 3890"/>
              <a:gd name="f18" fmla="val 10690"/>
              <a:gd name="f19" fmla="val 2270"/>
              <a:gd name="f20" fmla="val 11440"/>
              <a:gd name="f21" fmla="val 300"/>
              <a:gd name="f22" fmla="val 14200"/>
              <a:gd name="f23" fmla="val 160"/>
              <a:gd name="f24" fmla="val 16150"/>
              <a:gd name="f25" fmla="val 18670"/>
              <a:gd name="f26" fmla="val 170"/>
              <a:gd name="f27" fmla="val 20690"/>
              <a:gd name="f28" fmla="val 390"/>
              <a:gd name="f29" fmla="val 19420"/>
              <a:gd name="f30" fmla="val 20640"/>
              <a:gd name="f31" fmla="val 17510"/>
              <a:gd name="f32" fmla="val 18320"/>
              <a:gd name="f33" fmla="val 17490"/>
              <a:gd name="f34" fmla="val 16140"/>
              <a:gd name="f35" fmla="val 17240"/>
              <a:gd name="f36" fmla="val 14710"/>
              <a:gd name="f37" fmla="val 17370"/>
              <a:gd name="f38" fmla="val 11310"/>
              <a:gd name="f39" fmla="val 10770"/>
              <a:gd name="f40" fmla="val 19430"/>
              <a:gd name="f41" fmla="val 10150"/>
              <a:gd name="f42" fmla="val 21150"/>
              <a:gd name="f43" fmla="val 7380"/>
              <a:gd name="f44" fmla="val 21290"/>
              <a:gd name="f45" fmla="val 5290"/>
              <a:gd name="f46" fmla="val 3220"/>
              <a:gd name="f47" fmla="val 21250"/>
              <a:gd name="f48" fmla="val 610"/>
              <a:gd name="f49" fmla="val 21130"/>
              <a:gd name="f50" fmla="+- 0 0 0"/>
              <a:gd name="f51" fmla="*/ f3 1 21600"/>
              <a:gd name="f52" fmla="*/ f4 1 21600"/>
              <a:gd name="f53" fmla="*/ f50 f0 1"/>
              <a:gd name="f54" fmla="*/ 0 f51 1"/>
              <a:gd name="f55" fmla="*/ 21600 f51 1"/>
              <a:gd name="f56" fmla="*/ 17240 f52 1"/>
              <a:gd name="f57" fmla="*/ 4360 f52 1"/>
              <a:gd name="f58" fmla="*/ 10800 f51 1"/>
              <a:gd name="f59" fmla="*/ 2020 f52 1"/>
              <a:gd name="f60" fmla="*/ f53 1 f2"/>
              <a:gd name="f61" fmla="*/ 10800 f52 1"/>
              <a:gd name="f62" fmla="*/ 19320 f52 1"/>
              <a:gd name="f63" fmla="+- f60 0 f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3">
                <a:pos x="f58" y="f59"/>
              </a:cxn>
              <a:cxn ang="f63">
                <a:pos x="f54" y="f61"/>
              </a:cxn>
              <a:cxn ang="f63">
                <a:pos x="f58" y="f62"/>
              </a:cxn>
              <a:cxn ang="f63">
                <a:pos x="f55" y="f61"/>
              </a:cxn>
            </a:cxnLst>
            <a:rect l="f54" t="f57" r="f55" b="f56"/>
            <a:pathLst>
              <a:path w="21600" h="21600">
                <a:moveTo>
                  <a:pt x="f5" y="f7"/>
                </a:moveTo>
                <a:cubicBezTo>
                  <a:pt x="f8" y="f9"/>
                  <a:pt x="f10" y="f11"/>
                  <a:pt x="f12" y="f13"/>
                </a:cubicBezTo>
                <a:cubicBezTo>
                  <a:pt x="f14" y="f15"/>
                  <a:pt x="f16" y="f17"/>
                  <a:pt x="f18" y="f19"/>
                </a:cubicBezTo>
                <a:cubicBezTo>
                  <a:pt x="f20" y="f21"/>
                  <a:pt x="f22" y="f23"/>
                  <a:pt x="f24" y="f5"/>
                </a:cubicBezTo>
                <a:cubicBezTo>
                  <a:pt x="f25" y="f26"/>
                  <a:pt x="f27" y="f28"/>
                  <a:pt x="f6" y="f7"/>
                </a:cubicBezTo>
                <a:lnTo>
                  <a:pt x="f6" y="f29"/>
                </a:lnTo>
                <a:cubicBezTo>
                  <a:pt x="f30" y="f31"/>
                  <a:pt x="f32" y="f33"/>
                  <a:pt x="f34" y="f35"/>
                </a:cubicBezTo>
                <a:cubicBezTo>
                  <a:pt x="f36" y="f37"/>
                  <a:pt x="f38" y="f31"/>
                  <a:pt x="f39" y="f40"/>
                </a:cubicBezTo>
                <a:cubicBezTo>
                  <a:pt x="f41" y="f42"/>
                  <a:pt x="f43" y="f44"/>
                  <a:pt x="f45" y="f6"/>
                </a:cubicBezTo>
                <a:cubicBezTo>
                  <a:pt x="f46" y="f47"/>
                  <a:pt x="f48" y="f49"/>
                  <a:pt x="f5" y="f29"/>
                </a:cubicBezTo>
                <a:close/>
              </a:path>
            </a:pathLst>
          </a:custGeom>
          <a:solidFill>
            <a:srgbClr val="92D050"/>
          </a:solidFill>
          <a:ln w="9360">
            <a:solidFill>
              <a:srgbClr val="92D050"/>
            </a:solidFill>
            <a:prstDash val="solid"/>
            <a:round/>
          </a:ln>
        </p:spPr>
        <p:txBody>
          <a:bodyPr vert="horz" wrap="square" lIns="90000" tIns="46800" rIns="90000" bIns="46800" anchor="t" anchorCtr="0" compatLnSpc="1"/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28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로망스 예술무대 </a:t>
            </a:r>
            <a:r>
              <a:rPr lang="en-US" sz="28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/ </a:t>
            </a:r>
            <a:r>
              <a:rPr lang="ko-KR" sz="28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서울 로망스 오케스트라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 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en-US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주소 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: 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서울시 마포구 합정동 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376-8</a:t>
            </a: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 독립유공자회관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2000" b="1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홈폐이지 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: </a:t>
            </a:r>
            <a:r>
              <a:rPr lang="en-US" sz="18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www.romance-art.com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2000" b="1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전화</a:t>
            </a:r>
            <a:r>
              <a:rPr lang="en-US" sz="2000" b="1" i="0" u="none" strike="noStrike" baseline="0">
                <a:ln>
                  <a:noFill/>
                </a:ln>
                <a:solidFill>
                  <a:srgbClr val="000000"/>
                </a:solidFill>
                <a:latin typeface="굴림" pitchFamily="50"/>
                <a:ea typeface="굴림" pitchFamily="50"/>
                <a:cs typeface="굴림" pitchFamily="50"/>
              </a:rPr>
              <a:t> :  070 – 8817 – 6285 / 010 – 9533 – 6273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2000" b="1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endParaRPr lang="en-US" sz="2000" b="1" i="0" u="none" strike="noStrike" baseline="0">
              <a:ln>
                <a:noFill/>
              </a:ln>
              <a:solidFill>
                <a:srgbClr val="000000"/>
              </a:solidFill>
              <a:latin typeface="굴림" pitchFamily="50"/>
              <a:ea typeface="굴림" pitchFamily="50"/>
              <a:cs typeface="굴림" pitchFamily="50"/>
            </a:endParaRP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9" algn="l"/>
                <a:tab pos="898199" algn="l"/>
                <a:tab pos="1347480" algn="l"/>
                <a:tab pos="1796760" algn="l"/>
                <a:tab pos="2246040" algn="l"/>
                <a:tab pos="2695320" algn="l"/>
                <a:tab pos="3144600" algn="l"/>
                <a:tab pos="3593880" algn="l"/>
                <a:tab pos="4043159" algn="l"/>
                <a:tab pos="4492440" algn="l"/>
                <a:tab pos="4941719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79" algn="l"/>
                <a:tab pos="8535960" algn="l"/>
                <a:tab pos="8985240" algn="l"/>
              </a:tabLst>
            </a:pPr>
            <a:r>
              <a:rPr lang="ko-KR" sz="2800" b="1" i="0" u="none" strike="noStrike" baseline="0">
                <a:ln>
                  <a:noFill/>
                </a:ln>
                <a:solidFill>
                  <a:srgbClr val="C00000"/>
                </a:solidFill>
                <a:latin typeface="굴림" pitchFamily="50"/>
                <a:ea typeface="굴림" pitchFamily="50"/>
                <a:cs typeface="굴림" pitchFamily="50"/>
              </a:rPr>
              <a:t>    감사합니다</a:t>
            </a:r>
            <a:r>
              <a:rPr lang="en-US" sz="2800" b="1" i="0" u="none" strike="noStrike" baseline="0">
                <a:ln>
                  <a:noFill/>
                </a:ln>
                <a:solidFill>
                  <a:srgbClr val="C00000"/>
                </a:solidFill>
                <a:latin typeface="굴림" pitchFamily="50"/>
                <a:ea typeface="굴림" pitchFamily="50"/>
                <a:cs typeface="굴림" pitchFamily="5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/>
      </p:par>
    </p:tnLst>
  </p:timing>
</p:sld>
</file>

<file path=ppt/theme/theme1.xml><?xml version="1.0" encoding="utf-8"?>
<a:theme xmlns:a="http://schemas.openxmlformats.org/drawingml/2006/main" name="기본값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제목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5089</TotalTime>
  <Words>2222</Words>
  <Application>Microsoft Office PowerPoint</Application>
  <PresentationFormat>화면 슬라이드 쇼(4:3)</PresentationFormat>
  <Paragraphs>387</Paragraphs>
  <Slides>21</Slides>
  <Notes>21</Notes>
  <HiddenSlides>0</HiddenSlides>
  <MMClips>0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21</vt:i4>
      </vt:variant>
    </vt:vector>
  </HeadingPairs>
  <TitlesOfParts>
    <vt:vector size="23" baseType="lpstr">
      <vt:lpstr>기본값</vt:lpstr>
      <vt:lpstr>제목1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이선아</dc:creator>
  <cp:lastModifiedBy>Administrator</cp:lastModifiedBy>
  <cp:revision>541</cp:revision>
  <dcterms:created xsi:type="dcterms:W3CDTF">2007-02-21T20:57:10Z</dcterms:created>
  <dcterms:modified xsi:type="dcterms:W3CDTF">2014-06-05T02:32:17Z</dcterms:modified>
</cp:coreProperties>
</file>